
<file path=[Content_Types].xml><?xml version="1.0" encoding="utf-8"?>
<Types xmlns="http://schemas.openxmlformats.org/package/2006/content-types">
  <Default ContentType="image/jpeg" Extension="jpg"/>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29.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0.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5.xml"/>
  <Override ContentType="application/vnd.openxmlformats-officedocument.presentationml.notesSlide+xml" PartName="/ppt/notesSlides/notesSlide31.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31.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48"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 id="284" r:id="rId34"/>
    <p:sldId id="285" r:id="rId35"/>
    <p:sldId id="286" r:id="rId36"/>
  </p:sldIdLst>
  <p:sldSz cy="68580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A4A3A4"/>
          </p15:clr>
        </p15:guide>
        <p15:guide id="2" pos="2880">
          <p15:clr>
            <a:srgbClr val="A4A3A4"/>
          </p15:clr>
        </p15:guide>
      </p15:sldGuideLst>
    </p:ext>
    <p:ext uri="GoogleSlidesCustomDataVersion2">
      <go:slidesCustomData xmlns:go="http://customooxmlschemas.google.com/" r:id="rId37" roundtripDataSignature="AMtx7mgePI6akyWpxaIXHYm2M5ENJIjMxA=="/>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16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slide" Target="slides/slide19.xml"/><Relationship Id="rId23" Type="http://schemas.openxmlformats.org/officeDocument/2006/relationships/slide" Target="slides/slide18.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slide" Target="slides/slide21.xml"/><Relationship Id="rId25" Type="http://schemas.openxmlformats.org/officeDocument/2006/relationships/slide" Target="slides/slide20.xml"/><Relationship Id="rId28" Type="http://schemas.openxmlformats.org/officeDocument/2006/relationships/slide" Target="slides/slide23.xml"/><Relationship Id="rId27" Type="http://schemas.openxmlformats.org/officeDocument/2006/relationships/slide" Target="slides/slide22.xml"/><Relationship Id="rId5" Type="http://schemas.openxmlformats.org/officeDocument/2006/relationships/notesMaster" Target="notesMasters/notesMaster1.xml"/><Relationship Id="rId6" Type="http://schemas.openxmlformats.org/officeDocument/2006/relationships/slide" Target="slides/slide1.xml"/><Relationship Id="rId29" Type="http://schemas.openxmlformats.org/officeDocument/2006/relationships/slide" Target="slides/slide24.xml"/><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slide" Target="slides/slide26.xml"/><Relationship Id="rId30" Type="http://schemas.openxmlformats.org/officeDocument/2006/relationships/slide" Target="slides/slide25.xml"/><Relationship Id="rId11" Type="http://schemas.openxmlformats.org/officeDocument/2006/relationships/slide" Target="slides/slide6.xml"/><Relationship Id="rId33" Type="http://schemas.openxmlformats.org/officeDocument/2006/relationships/slide" Target="slides/slide28.xml"/><Relationship Id="rId10" Type="http://schemas.openxmlformats.org/officeDocument/2006/relationships/slide" Target="slides/slide5.xml"/><Relationship Id="rId32" Type="http://schemas.openxmlformats.org/officeDocument/2006/relationships/slide" Target="slides/slide27.xml"/><Relationship Id="rId13" Type="http://schemas.openxmlformats.org/officeDocument/2006/relationships/slide" Target="slides/slide8.xml"/><Relationship Id="rId35" Type="http://schemas.openxmlformats.org/officeDocument/2006/relationships/slide" Target="slides/slide30.xml"/><Relationship Id="rId12" Type="http://schemas.openxmlformats.org/officeDocument/2006/relationships/slide" Target="slides/slide7.xml"/><Relationship Id="rId34" Type="http://schemas.openxmlformats.org/officeDocument/2006/relationships/slide" Target="slides/slide29.xml"/><Relationship Id="rId15" Type="http://schemas.openxmlformats.org/officeDocument/2006/relationships/slide" Target="slides/slide10.xml"/><Relationship Id="rId37" Type="http://customschemas.google.com/relationships/presentationmetadata" Target="metadata"/><Relationship Id="rId14" Type="http://schemas.openxmlformats.org/officeDocument/2006/relationships/slide" Target="slides/slide9.xml"/><Relationship Id="rId36" Type="http://schemas.openxmlformats.org/officeDocument/2006/relationships/slide" Target="slides/slide31.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1pPr>
            <a:lvl2pPr indent="-298450" lvl="1" marL="914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2pPr>
            <a:lvl3pPr indent="-298450" lvl="2" marL="1371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3pPr>
            <a:lvl4pPr indent="-298450" lvl="3" marL="1828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4pPr>
            <a:lvl5pPr indent="-298450" lvl="4" marL="22860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5pPr>
            <a:lvl6pPr indent="-298450" lvl="5" marL="2743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6pPr>
            <a:lvl7pPr indent="-298450" lvl="6" marL="3200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7pPr>
            <a:lvl8pPr indent="-298450" lvl="7" marL="3657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8pPr>
            <a:lvl9pPr indent="-298450" lvl="8" marL="4114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5" name="Shape 85"/>
        <p:cNvGrpSpPr/>
        <p:nvPr/>
      </p:nvGrpSpPr>
      <p:grpSpPr>
        <a:xfrm>
          <a:off x="0" y="0"/>
          <a:ext cx="0" cy="0"/>
          <a:chOff x="0" y="0"/>
          <a:chExt cx="0" cy="0"/>
        </a:xfrm>
      </p:grpSpPr>
      <p:sp>
        <p:nvSpPr>
          <p:cNvPr id="86" name="Google Shape;86;p1:notes"/>
          <p:cNvSpPr/>
          <p:nvPr>
            <p:ph idx="2" type="sldImg"/>
          </p:nvPr>
        </p:nvSpPr>
        <p:spPr>
          <a:xfrm>
            <a:off x="-500063" y="0"/>
            <a:ext cx="4000501" cy="3000375"/>
          </a:xfrm>
          <a:custGeom>
            <a:rect b="b" l="l" r="r" t="t"/>
            <a:pathLst>
              <a:path extrusionOk="0" h="120000" w="120000">
                <a:moveTo>
                  <a:pt x="0" y="0"/>
                </a:moveTo>
                <a:lnTo>
                  <a:pt x="120000" y="0"/>
                </a:lnTo>
                <a:lnTo>
                  <a:pt x="120000" y="120000"/>
                </a:lnTo>
                <a:lnTo>
                  <a:pt x="0" y="120000"/>
                </a:lnTo>
                <a:close/>
              </a:path>
            </a:pathLst>
          </a:custGeom>
          <a:noFill/>
          <a:ln>
            <a:noFill/>
          </a:ln>
        </p:spPr>
      </p:sp>
      <p:sp>
        <p:nvSpPr>
          <p:cNvPr id="87" name="Google Shape;87;p1:notes"/>
          <p:cNvSpPr txBox="1"/>
          <p:nvPr>
            <p:ph idx="1" type="body"/>
          </p:nvPr>
        </p:nvSpPr>
        <p:spPr>
          <a:xfrm>
            <a:off x="0" y="0"/>
            <a:ext cx="3000000" cy="30000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SzPts val="1100"/>
              <a:buNone/>
            </a:pPr>
            <a:r>
              <a:rPr b="0" i="0" lang="en-GB" sz="1200" u="none" cap="none" strike="noStrike">
                <a:solidFill>
                  <a:schemeClr val="dk1"/>
                </a:solidFill>
                <a:latin typeface="Arial"/>
                <a:ea typeface="Arial"/>
                <a:cs typeface="Arial"/>
                <a:sym typeface="Arial"/>
              </a:rPr>
              <a:t>Le formateur doit bien connaître les modules de formation, le plan de travail et la boîte à outils de l'ambassadeur de la diversité avant de faire cette présentation.</a:t>
            </a:r>
            <a:endParaRPr/>
          </a:p>
        </p:txBody>
      </p:sp>
      <p:sp>
        <p:nvSpPr>
          <p:cNvPr id="88" name="Google Shape;88;p1:notes"/>
          <p:cNvSpPr txBox="1"/>
          <p:nvPr>
            <p:ph idx="12" type="sldNum"/>
          </p:nvPr>
        </p:nvSpPr>
        <p:spPr>
          <a:xfrm>
            <a:off x="0" y="0"/>
            <a:ext cx="3000000" cy="300000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5" name="Shape 155"/>
        <p:cNvGrpSpPr/>
        <p:nvPr/>
      </p:nvGrpSpPr>
      <p:grpSpPr>
        <a:xfrm>
          <a:off x="0" y="0"/>
          <a:ext cx="0" cy="0"/>
          <a:chOff x="0" y="0"/>
          <a:chExt cx="0" cy="0"/>
        </a:xfrm>
      </p:grpSpPr>
      <p:sp>
        <p:nvSpPr>
          <p:cNvPr id="156" name="Google Shape;156;p10:notes"/>
          <p:cNvSpPr/>
          <p:nvPr>
            <p:ph idx="2" type="sldImg"/>
          </p:nvPr>
        </p:nvSpPr>
        <p:spPr>
          <a:xfrm>
            <a:off x="-500063" y="0"/>
            <a:ext cx="4000501" cy="3000375"/>
          </a:xfrm>
          <a:custGeom>
            <a:rect b="b" l="l" r="r" t="t"/>
            <a:pathLst>
              <a:path extrusionOk="0" h="120000" w="120000">
                <a:moveTo>
                  <a:pt x="0" y="0"/>
                </a:moveTo>
                <a:lnTo>
                  <a:pt x="120000" y="0"/>
                </a:lnTo>
                <a:lnTo>
                  <a:pt x="120000" y="120000"/>
                </a:lnTo>
                <a:lnTo>
                  <a:pt x="0" y="120000"/>
                </a:lnTo>
                <a:close/>
              </a:path>
            </a:pathLst>
          </a:custGeom>
          <a:noFill/>
          <a:ln>
            <a:noFill/>
          </a:ln>
        </p:spPr>
      </p:sp>
      <p:sp>
        <p:nvSpPr>
          <p:cNvPr id="157" name="Google Shape;157;p10:notes"/>
          <p:cNvSpPr txBox="1"/>
          <p:nvPr>
            <p:ph idx="1" type="body"/>
          </p:nvPr>
        </p:nvSpPr>
        <p:spPr>
          <a:xfrm>
            <a:off x="0" y="0"/>
            <a:ext cx="3000000" cy="3000000"/>
          </a:xfrm>
          <a:prstGeom prst="rect">
            <a:avLst/>
          </a:prstGeom>
          <a:noFill/>
          <a:ln>
            <a:noFill/>
          </a:ln>
        </p:spPr>
        <p:txBody>
          <a:bodyPr anchorCtr="0" anchor="t" bIns="45700" lIns="91425" spcFirstLastPara="1" rIns="91425" wrap="square" tIns="45700">
            <a:noAutofit/>
          </a:bodyPr>
          <a:lstStyle/>
          <a:p>
            <a:pPr indent="0" lvl="0" marL="0" marR="0" rtl="0" algn="l">
              <a:lnSpc>
                <a:spcPct val="115000"/>
              </a:lnSpc>
              <a:spcBef>
                <a:spcPts val="0"/>
              </a:spcBef>
              <a:spcAft>
                <a:spcPts val="0"/>
              </a:spcAft>
              <a:buSzPts val="1100"/>
              <a:buNone/>
            </a:pPr>
            <a:r>
              <a:rPr lang="en-GB" sz="1800">
                <a:solidFill>
                  <a:schemeClr val="dk1"/>
                </a:solidFill>
                <a:latin typeface="Cambria"/>
                <a:ea typeface="Cambria"/>
                <a:cs typeface="Cambria"/>
                <a:sym typeface="Cambria"/>
              </a:rPr>
              <a:t>À l'aide d'exemples concrets, le module démontre l'impact de l'intersectionnalité sur les apprenants dans les contextes éducatifs. Il décrit des scénarios dans lesquels les individus sont confrontés à des désavantages cumulés dus à de multiples aspects de leur identité, ce qui peut affecter la participation, la réussite et le bien-être.</a:t>
            </a:r>
            <a:endParaRPr sz="1800">
              <a:solidFill>
                <a:schemeClr val="dk1"/>
              </a:solidFill>
              <a:latin typeface="Cambria"/>
              <a:ea typeface="Cambria"/>
              <a:cs typeface="Cambria"/>
              <a:sym typeface="Cambria"/>
            </a:endParaRPr>
          </a:p>
        </p:txBody>
      </p:sp>
      <p:sp>
        <p:nvSpPr>
          <p:cNvPr id="158" name="Google Shape;158;p10:notes"/>
          <p:cNvSpPr txBox="1"/>
          <p:nvPr>
            <p:ph idx="12" type="sldNum"/>
          </p:nvPr>
        </p:nvSpPr>
        <p:spPr>
          <a:xfrm>
            <a:off x="0" y="0"/>
            <a:ext cx="3000000" cy="300000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3" name="Shape 163"/>
        <p:cNvGrpSpPr/>
        <p:nvPr/>
      </p:nvGrpSpPr>
      <p:grpSpPr>
        <a:xfrm>
          <a:off x="0" y="0"/>
          <a:ext cx="0" cy="0"/>
          <a:chOff x="0" y="0"/>
          <a:chExt cx="0" cy="0"/>
        </a:xfrm>
      </p:grpSpPr>
      <p:sp>
        <p:nvSpPr>
          <p:cNvPr id="164" name="Google Shape;164;p11:notes"/>
          <p:cNvSpPr/>
          <p:nvPr>
            <p:ph idx="2" type="sldImg"/>
          </p:nvPr>
        </p:nvSpPr>
        <p:spPr>
          <a:xfrm>
            <a:off x="-500063" y="0"/>
            <a:ext cx="4000501" cy="3000375"/>
          </a:xfrm>
          <a:custGeom>
            <a:rect b="b" l="l" r="r" t="t"/>
            <a:pathLst>
              <a:path extrusionOk="0" h="120000" w="120000">
                <a:moveTo>
                  <a:pt x="0" y="0"/>
                </a:moveTo>
                <a:lnTo>
                  <a:pt x="120000" y="0"/>
                </a:lnTo>
                <a:lnTo>
                  <a:pt x="120000" y="120000"/>
                </a:lnTo>
                <a:lnTo>
                  <a:pt x="0" y="120000"/>
                </a:lnTo>
                <a:close/>
              </a:path>
            </a:pathLst>
          </a:custGeom>
          <a:noFill/>
          <a:ln>
            <a:noFill/>
          </a:ln>
        </p:spPr>
      </p:sp>
      <p:sp>
        <p:nvSpPr>
          <p:cNvPr id="165" name="Google Shape;165;p11:notes"/>
          <p:cNvSpPr txBox="1"/>
          <p:nvPr>
            <p:ph idx="1" type="body"/>
          </p:nvPr>
        </p:nvSpPr>
        <p:spPr>
          <a:xfrm>
            <a:off x="0" y="0"/>
            <a:ext cx="3000000" cy="3000000"/>
          </a:xfrm>
          <a:prstGeom prst="rect">
            <a:avLst/>
          </a:prstGeom>
          <a:noFill/>
          <a:ln>
            <a:noFill/>
          </a:ln>
        </p:spPr>
        <p:txBody>
          <a:bodyPr anchorCtr="0" anchor="t" bIns="45700" lIns="91425" spcFirstLastPara="1" rIns="91425" wrap="square" tIns="45700">
            <a:noAutofit/>
          </a:bodyPr>
          <a:lstStyle/>
          <a:p>
            <a:pPr indent="0" lvl="0" marL="0" marR="0" rtl="0" algn="l">
              <a:lnSpc>
                <a:spcPct val="115000"/>
              </a:lnSpc>
              <a:spcBef>
                <a:spcPts val="0"/>
              </a:spcBef>
              <a:spcAft>
                <a:spcPts val="0"/>
              </a:spcAft>
              <a:buSzPts val="1100"/>
              <a:buNone/>
            </a:pPr>
            <a:r>
              <a:rPr lang="en-GB" sz="1800">
                <a:solidFill>
                  <a:schemeClr val="dk1"/>
                </a:solidFill>
                <a:latin typeface="Cambria"/>
                <a:ea typeface="Cambria"/>
                <a:cs typeface="Cambria"/>
                <a:sym typeface="Cambria"/>
              </a:rPr>
              <a:t>Le module examine également les contextes juridiques et sociaux des différents pays européens, en montrant comment les politiques nationales et les normes culturelles influencent les expériences vécues par les apprenants. Il met l'accent sur le rôle des éducateurs dans la lutte contre ces disparités et le plaidoyer en faveur de l'inclusion.</a:t>
            </a:r>
            <a:endParaRPr sz="1800">
              <a:solidFill>
                <a:schemeClr val="dk1"/>
              </a:solidFill>
              <a:latin typeface="Cambria"/>
              <a:ea typeface="Cambria"/>
              <a:cs typeface="Cambria"/>
              <a:sym typeface="Cambria"/>
            </a:endParaRPr>
          </a:p>
        </p:txBody>
      </p:sp>
      <p:sp>
        <p:nvSpPr>
          <p:cNvPr id="166" name="Google Shape;166;p11:notes"/>
          <p:cNvSpPr txBox="1"/>
          <p:nvPr>
            <p:ph idx="12" type="sldNum"/>
          </p:nvPr>
        </p:nvSpPr>
        <p:spPr>
          <a:xfrm>
            <a:off x="0" y="0"/>
            <a:ext cx="3000000" cy="300000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0" name="Shape 170"/>
        <p:cNvGrpSpPr/>
        <p:nvPr/>
      </p:nvGrpSpPr>
      <p:grpSpPr>
        <a:xfrm>
          <a:off x="0" y="0"/>
          <a:ext cx="0" cy="0"/>
          <a:chOff x="0" y="0"/>
          <a:chExt cx="0" cy="0"/>
        </a:xfrm>
      </p:grpSpPr>
      <p:sp>
        <p:nvSpPr>
          <p:cNvPr id="171" name="Google Shape;171;p12:notes"/>
          <p:cNvSpPr/>
          <p:nvPr>
            <p:ph idx="2" type="sldImg"/>
          </p:nvPr>
        </p:nvSpPr>
        <p:spPr>
          <a:xfrm>
            <a:off x="-500063" y="0"/>
            <a:ext cx="4000501" cy="3000375"/>
          </a:xfrm>
          <a:custGeom>
            <a:rect b="b" l="l" r="r" t="t"/>
            <a:pathLst>
              <a:path extrusionOk="0" h="120000" w="120000">
                <a:moveTo>
                  <a:pt x="0" y="0"/>
                </a:moveTo>
                <a:lnTo>
                  <a:pt x="120000" y="0"/>
                </a:lnTo>
                <a:lnTo>
                  <a:pt x="120000" y="120000"/>
                </a:lnTo>
                <a:lnTo>
                  <a:pt x="0" y="120000"/>
                </a:lnTo>
                <a:close/>
              </a:path>
            </a:pathLst>
          </a:custGeom>
          <a:noFill/>
          <a:ln>
            <a:noFill/>
          </a:ln>
        </p:spPr>
      </p:sp>
      <p:sp>
        <p:nvSpPr>
          <p:cNvPr id="172" name="Google Shape;172;p12:notes"/>
          <p:cNvSpPr txBox="1"/>
          <p:nvPr>
            <p:ph idx="1" type="body"/>
          </p:nvPr>
        </p:nvSpPr>
        <p:spPr>
          <a:xfrm>
            <a:off x="0" y="0"/>
            <a:ext cx="3000000" cy="3000000"/>
          </a:xfrm>
          <a:prstGeom prst="rect">
            <a:avLst/>
          </a:prstGeom>
          <a:noFill/>
          <a:ln>
            <a:noFill/>
          </a:ln>
        </p:spPr>
        <p:txBody>
          <a:bodyPr anchorCtr="0" anchor="t" bIns="45700" lIns="91425" spcFirstLastPara="1" rIns="91425" wrap="square" tIns="45700">
            <a:noAutofit/>
          </a:bodyPr>
          <a:lstStyle/>
          <a:p>
            <a:pPr indent="0" lvl="0" marL="0" marR="0" rtl="0" algn="l">
              <a:lnSpc>
                <a:spcPct val="115000"/>
              </a:lnSpc>
              <a:spcBef>
                <a:spcPts val="0"/>
              </a:spcBef>
              <a:spcAft>
                <a:spcPts val="0"/>
              </a:spcAft>
              <a:buSzPts val="1100"/>
              <a:buNone/>
            </a:pPr>
            <a:r>
              <a:rPr lang="en-GB" sz="1800">
                <a:solidFill>
                  <a:schemeClr val="dk1"/>
                </a:solidFill>
                <a:latin typeface="Cambria"/>
                <a:ea typeface="Cambria"/>
                <a:cs typeface="Cambria"/>
                <a:sym typeface="Cambria"/>
              </a:rPr>
              <a:t>L'empathie et la représentation sont présentées comme des outils clés de l'éducation intersectionnelle. Le module encourage les éducateurs à inclure des voix et des perspectives diverses dans leur matériel pédagogique et à lutter activement contre les stéréotypes par la représentation et la pédagogie inclusive.</a:t>
            </a:r>
            <a:endParaRPr/>
          </a:p>
        </p:txBody>
      </p:sp>
      <p:sp>
        <p:nvSpPr>
          <p:cNvPr id="173" name="Google Shape;173;p12:notes"/>
          <p:cNvSpPr txBox="1"/>
          <p:nvPr>
            <p:ph idx="12" type="sldNum"/>
          </p:nvPr>
        </p:nvSpPr>
        <p:spPr>
          <a:xfrm>
            <a:off x="0" y="0"/>
            <a:ext cx="3000000" cy="300000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8" name="Shape 178"/>
        <p:cNvGrpSpPr/>
        <p:nvPr/>
      </p:nvGrpSpPr>
      <p:grpSpPr>
        <a:xfrm>
          <a:off x="0" y="0"/>
          <a:ext cx="0" cy="0"/>
          <a:chOff x="0" y="0"/>
          <a:chExt cx="0" cy="0"/>
        </a:xfrm>
      </p:grpSpPr>
      <p:sp>
        <p:nvSpPr>
          <p:cNvPr id="179" name="Google Shape;179;p13:notes"/>
          <p:cNvSpPr/>
          <p:nvPr>
            <p:ph idx="2" type="sldImg"/>
          </p:nvPr>
        </p:nvSpPr>
        <p:spPr>
          <a:xfrm>
            <a:off x="-500063" y="0"/>
            <a:ext cx="4000501" cy="3000375"/>
          </a:xfrm>
          <a:custGeom>
            <a:rect b="b" l="l" r="r" t="t"/>
            <a:pathLst>
              <a:path extrusionOk="0" h="120000" w="120000">
                <a:moveTo>
                  <a:pt x="0" y="0"/>
                </a:moveTo>
                <a:lnTo>
                  <a:pt x="120000" y="0"/>
                </a:lnTo>
                <a:lnTo>
                  <a:pt x="120000" y="120000"/>
                </a:lnTo>
                <a:lnTo>
                  <a:pt x="0" y="120000"/>
                </a:lnTo>
                <a:close/>
              </a:path>
            </a:pathLst>
          </a:custGeom>
          <a:noFill/>
          <a:ln>
            <a:noFill/>
          </a:ln>
        </p:spPr>
      </p:sp>
      <p:sp>
        <p:nvSpPr>
          <p:cNvPr id="180" name="Google Shape;180;p13:notes"/>
          <p:cNvSpPr txBox="1"/>
          <p:nvPr>
            <p:ph idx="1" type="body"/>
          </p:nvPr>
        </p:nvSpPr>
        <p:spPr>
          <a:xfrm>
            <a:off x="0" y="0"/>
            <a:ext cx="3000000" cy="3000000"/>
          </a:xfrm>
          <a:prstGeom prst="rect">
            <a:avLst/>
          </a:prstGeom>
          <a:noFill/>
          <a:ln>
            <a:noFill/>
          </a:ln>
        </p:spPr>
        <p:txBody>
          <a:bodyPr anchorCtr="0" anchor="t" bIns="45700" lIns="91425" spcFirstLastPara="1" rIns="91425" wrap="square" tIns="45700">
            <a:noAutofit/>
          </a:bodyPr>
          <a:lstStyle/>
          <a:p>
            <a:pPr indent="0" lvl="0" marL="0" marR="0" rtl="0" algn="l">
              <a:lnSpc>
                <a:spcPct val="115000"/>
              </a:lnSpc>
              <a:spcBef>
                <a:spcPts val="0"/>
              </a:spcBef>
              <a:spcAft>
                <a:spcPts val="0"/>
              </a:spcAft>
              <a:buSzPts val="1100"/>
              <a:buNone/>
            </a:pPr>
            <a:r>
              <a:rPr lang="en-GB" sz="1800">
                <a:solidFill>
                  <a:schemeClr val="dk1"/>
                </a:solidFill>
                <a:latin typeface="Cambria"/>
                <a:ea typeface="Cambria"/>
                <a:cs typeface="Cambria"/>
                <a:sym typeface="Cambria"/>
              </a:rPr>
              <a:t>Enfin, des outils pratiques sont présentés pour aider les éducateurs à mettre en œuvre des pratiques intersectionnelles dans leur travail. Il s'agit notamment d'outils d'auto-évaluation, de stratégies d'enseignement révisées et de l'intégration de la voix des apprenants dans la conception des programmes. Ces outils permettent aux éducateurs de créer des environnements plus inclusifs et équitables.</a:t>
            </a:r>
            <a:endParaRPr/>
          </a:p>
          <a:p>
            <a:pPr indent="0" lvl="0" marL="0" marR="0" rtl="0" algn="l">
              <a:lnSpc>
                <a:spcPct val="115000"/>
              </a:lnSpc>
              <a:spcBef>
                <a:spcPts val="0"/>
              </a:spcBef>
              <a:spcAft>
                <a:spcPts val="0"/>
              </a:spcAft>
              <a:buSzPts val="1100"/>
              <a:buNone/>
            </a:pPr>
            <a:r>
              <a:t/>
            </a:r>
            <a:endParaRPr sz="1800">
              <a:solidFill>
                <a:schemeClr val="dk1"/>
              </a:solidFill>
              <a:latin typeface="Cambria"/>
              <a:ea typeface="Cambria"/>
              <a:cs typeface="Cambria"/>
              <a:sym typeface="Cambria"/>
            </a:endParaRPr>
          </a:p>
          <a:p>
            <a:pPr indent="0" lvl="0" marL="0" marR="0" rtl="0" algn="l">
              <a:lnSpc>
                <a:spcPct val="115000"/>
              </a:lnSpc>
              <a:spcBef>
                <a:spcPts val="0"/>
              </a:spcBef>
              <a:spcAft>
                <a:spcPts val="0"/>
              </a:spcAft>
              <a:buSzPts val="1100"/>
              <a:buNone/>
            </a:pPr>
            <a:r>
              <a:t/>
            </a:r>
            <a:endParaRPr sz="1800">
              <a:solidFill>
                <a:schemeClr val="dk1"/>
              </a:solidFill>
              <a:latin typeface="Cambria"/>
              <a:ea typeface="Cambria"/>
              <a:cs typeface="Cambria"/>
              <a:sym typeface="Cambria"/>
            </a:endParaRPr>
          </a:p>
        </p:txBody>
      </p:sp>
      <p:sp>
        <p:nvSpPr>
          <p:cNvPr id="181" name="Google Shape;181;p13:notes"/>
          <p:cNvSpPr txBox="1"/>
          <p:nvPr>
            <p:ph idx="12" type="sldNum"/>
          </p:nvPr>
        </p:nvSpPr>
        <p:spPr>
          <a:xfrm>
            <a:off x="0" y="0"/>
            <a:ext cx="3000000" cy="300000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5" name="Shape 185"/>
        <p:cNvGrpSpPr/>
        <p:nvPr/>
      </p:nvGrpSpPr>
      <p:grpSpPr>
        <a:xfrm>
          <a:off x="0" y="0"/>
          <a:ext cx="0" cy="0"/>
          <a:chOff x="0" y="0"/>
          <a:chExt cx="0" cy="0"/>
        </a:xfrm>
      </p:grpSpPr>
      <p:sp>
        <p:nvSpPr>
          <p:cNvPr id="186" name="Google Shape;186;p14:notes"/>
          <p:cNvSpPr/>
          <p:nvPr>
            <p:ph idx="2" type="sldImg"/>
          </p:nvPr>
        </p:nvSpPr>
        <p:spPr>
          <a:xfrm>
            <a:off x="-500063" y="0"/>
            <a:ext cx="4000501" cy="3000375"/>
          </a:xfrm>
          <a:custGeom>
            <a:rect b="b" l="l" r="r" t="t"/>
            <a:pathLst>
              <a:path extrusionOk="0" h="120000" w="120000">
                <a:moveTo>
                  <a:pt x="0" y="0"/>
                </a:moveTo>
                <a:lnTo>
                  <a:pt x="120000" y="0"/>
                </a:lnTo>
                <a:lnTo>
                  <a:pt x="120000" y="120000"/>
                </a:lnTo>
                <a:lnTo>
                  <a:pt x="0" y="120000"/>
                </a:lnTo>
                <a:close/>
              </a:path>
            </a:pathLst>
          </a:custGeom>
          <a:noFill/>
          <a:ln>
            <a:noFill/>
          </a:ln>
        </p:spPr>
      </p:sp>
      <p:sp>
        <p:nvSpPr>
          <p:cNvPr id="187" name="Google Shape;187;p14:notes"/>
          <p:cNvSpPr txBox="1"/>
          <p:nvPr>
            <p:ph idx="1" type="body"/>
          </p:nvPr>
        </p:nvSpPr>
        <p:spPr>
          <a:xfrm>
            <a:off x="0" y="0"/>
            <a:ext cx="3000000" cy="30000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SzPts val="1100"/>
              <a:buNone/>
            </a:pPr>
            <a:r>
              <a:t/>
            </a:r>
            <a:endParaRPr sz="1200">
              <a:solidFill>
                <a:schemeClr val="dk1"/>
              </a:solidFill>
              <a:latin typeface="Arial"/>
              <a:ea typeface="Arial"/>
              <a:cs typeface="Arial"/>
              <a:sym typeface="Arial"/>
            </a:endParaRPr>
          </a:p>
        </p:txBody>
      </p:sp>
      <p:sp>
        <p:nvSpPr>
          <p:cNvPr id="188" name="Google Shape;188;p14:notes"/>
          <p:cNvSpPr txBox="1"/>
          <p:nvPr>
            <p:ph idx="12" type="sldNum"/>
          </p:nvPr>
        </p:nvSpPr>
        <p:spPr>
          <a:xfrm>
            <a:off x="0" y="0"/>
            <a:ext cx="3000000" cy="300000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2" name="Shape 192"/>
        <p:cNvGrpSpPr/>
        <p:nvPr/>
      </p:nvGrpSpPr>
      <p:grpSpPr>
        <a:xfrm>
          <a:off x="0" y="0"/>
          <a:ext cx="0" cy="0"/>
          <a:chOff x="0" y="0"/>
          <a:chExt cx="0" cy="0"/>
        </a:xfrm>
      </p:grpSpPr>
      <p:sp>
        <p:nvSpPr>
          <p:cNvPr id="193" name="Google Shape;193;p15:notes"/>
          <p:cNvSpPr/>
          <p:nvPr>
            <p:ph idx="2" type="sldImg"/>
          </p:nvPr>
        </p:nvSpPr>
        <p:spPr>
          <a:xfrm>
            <a:off x="-500063" y="0"/>
            <a:ext cx="4000501" cy="3000375"/>
          </a:xfrm>
          <a:custGeom>
            <a:rect b="b" l="l" r="r" t="t"/>
            <a:pathLst>
              <a:path extrusionOk="0" h="120000" w="120000">
                <a:moveTo>
                  <a:pt x="0" y="0"/>
                </a:moveTo>
                <a:lnTo>
                  <a:pt x="120000" y="0"/>
                </a:lnTo>
                <a:lnTo>
                  <a:pt x="120000" y="120000"/>
                </a:lnTo>
                <a:lnTo>
                  <a:pt x="0" y="120000"/>
                </a:lnTo>
                <a:close/>
              </a:path>
            </a:pathLst>
          </a:custGeom>
          <a:noFill/>
          <a:ln>
            <a:noFill/>
          </a:ln>
        </p:spPr>
      </p:sp>
      <p:sp>
        <p:nvSpPr>
          <p:cNvPr id="194" name="Google Shape;194;p15:notes"/>
          <p:cNvSpPr txBox="1"/>
          <p:nvPr>
            <p:ph idx="1" type="body"/>
          </p:nvPr>
        </p:nvSpPr>
        <p:spPr>
          <a:xfrm>
            <a:off x="0" y="0"/>
            <a:ext cx="3000000" cy="3000000"/>
          </a:xfrm>
          <a:prstGeom prst="rect">
            <a:avLst/>
          </a:prstGeom>
          <a:noFill/>
          <a:ln>
            <a:noFill/>
          </a:ln>
        </p:spPr>
        <p:txBody>
          <a:bodyPr anchorCtr="0" anchor="t" bIns="45700" lIns="91425" spcFirstLastPara="1" rIns="91425" wrap="square" tIns="45700">
            <a:noAutofit/>
          </a:bodyPr>
          <a:lstStyle/>
          <a:p>
            <a:pPr indent="0" lvl="0" marL="0" marR="0" rtl="0" algn="l">
              <a:lnSpc>
                <a:spcPct val="115000"/>
              </a:lnSpc>
              <a:spcBef>
                <a:spcPts val="0"/>
              </a:spcBef>
              <a:spcAft>
                <a:spcPts val="0"/>
              </a:spcAft>
              <a:buSzPts val="1100"/>
              <a:buNone/>
            </a:pPr>
            <a:r>
              <a:rPr lang="en-GB" sz="1800">
                <a:solidFill>
                  <a:schemeClr val="dk1"/>
                </a:solidFill>
                <a:latin typeface="Cambria"/>
                <a:ea typeface="Cambria"/>
                <a:cs typeface="Cambria"/>
                <a:sym typeface="Cambria"/>
              </a:rPr>
              <a:t>Ce module explore la signification de l'inclusion et la manière dont elle diffère de l'intégration et de l'assimilation. L'inclusion est présentée comme une approche proactive dans laquelle l'environnement d'apprentissage est adapté pour répondre aux divers besoins des apprenants plutôt que d'attendre d'eux qu'ils se conforment aux normes existantes.</a:t>
            </a:r>
            <a:endParaRPr/>
          </a:p>
        </p:txBody>
      </p:sp>
      <p:sp>
        <p:nvSpPr>
          <p:cNvPr id="195" name="Google Shape;195;p15:notes"/>
          <p:cNvSpPr txBox="1"/>
          <p:nvPr>
            <p:ph idx="12" type="sldNum"/>
          </p:nvPr>
        </p:nvSpPr>
        <p:spPr>
          <a:xfrm>
            <a:off x="0" y="0"/>
            <a:ext cx="3000000" cy="300000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9" name="Shape 199"/>
        <p:cNvGrpSpPr/>
        <p:nvPr/>
      </p:nvGrpSpPr>
      <p:grpSpPr>
        <a:xfrm>
          <a:off x="0" y="0"/>
          <a:ext cx="0" cy="0"/>
          <a:chOff x="0" y="0"/>
          <a:chExt cx="0" cy="0"/>
        </a:xfrm>
      </p:grpSpPr>
      <p:sp>
        <p:nvSpPr>
          <p:cNvPr id="200" name="Google Shape;200;p16:notes"/>
          <p:cNvSpPr/>
          <p:nvPr>
            <p:ph idx="2" type="sldImg"/>
          </p:nvPr>
        </p:nvSpPr>
        <p:spPr>
          <a:xfrm>
            <a:off x="-500063" y="0"/>
            <a:ext cx="4000501" cy="3000375"/>
          </a:xfrm>
          <a:custGeom>
            <a:rect b="b" l="l" r="r" t="t"/>
            <a:pathLst>
              <a:path extrusionOk="0" h="120000" w="120000">
                <a:moveTo>
                  <a:pt x="0" y="0"/>
                </a:moveTo>
                <a:lnTo>
                  <a:pt x="120000" y="0"/>
                </a:lnTo>
                <a:lnTo>
                  <a:pt x="120000" y="120000"/>
                </a:lnTo>
                <a:lnTo>
                  <a:pt x="0" y="120000"/>
                </a:lnTo>
                <a:close/>
              </a:path>
            </a:pathLst>
          </a:custGeom>
          <a:noFill/>
          <a:ln>
            <a:noFill/>
          </a:ln>
        </p:spPr>
      </p:sp>
      <p:sp>
        <p:nvSpPr>
          <p:cNvPr id="201" name="Google Shape;201;p16:notes"/>
          <p:cNvSpPr txBox="1"/>
          <p:nvPr>
            <p:ph idx="1" type="body"/>
          </p:nvPr>
        </p:nvSpPr>
        <p:spPr>
          <a:xfrm>
            <a:off x="0" y="0"/>
            <a:ext cx="3000000" cy="3000000"/>
          </a:xfrm>
          <a:prstGeom prst="rect">
            <a:avLst/>
          </a:prstGeom>
          <a:noFill/>
          <a:ln>
            <a:noFill/>
          </a:ln>
        </p:spPr>
        <p:txBody>
          <a:bodyPr anchorCtr="0" anchor="t" bIns="45700" lIns="91425" spcFirstLastPara="1" rIns="91425" wrap="square" tIns="45700">
            <a:noAutofit/>
          </a:bodyPr>
          <a:lstStyle/>
          <a:p>
            <a:pPr indent="0" lvl="0" marL="0" marR="0" rtl="0" algn="l">
              <a:lnSpc>
                <a:spcPct val="115000"/>
              </a:lnSpc>
              <a:spcBef>
                <a:spcPts val="0"/>
              </a:spcBef>
              <a:spcAft>
                <a:spcPts val="0"/>
              </a:spcAft>
              <a:buSzPts val="1100"/>
              <a:buNone/>
            </a:pPr>
            <a:r>
              <a:rPr lang="en-GB" sz="1800">
                <a:solidFill>
                  <a:schemeClr val="dk1"/>
                </a:solidFill>
                <a:latin typeface="Cambria"/>
                <a:ea typeface="Cambria"/>
                <a:cs typeface="Cambria"/>
                <a:sym typeface="Cambria"/>
              </a:rPr>
              <a:t>Nous proposons des stratégies pratiques pour mettre en œuvre des pratiques d'enseignement inclusives. Il s'agit notamment de diversifier le matériel pédagogique, de créer des opportunités d'apprentissage flexibles et d'adapter les pratiques d'évaluation. L'objectif est de favoriser la participation et l'équité pour tous les apprenants.</a:t>
            </a:r>
            <a:endParaRPr sz="1800">
              <a:solidFill>
                <a:schemeClr val="dk1"/>
              </a:solidFill>
              <a:latin typeface="Cambria"/>
              <a:ea typeface="Cambria"/>
              <a:cs typeface="Cambria"/>
              <a:sym typeface="Cambria"/>
            </a:endParaRPr>
          </a:p>
        </p:txBody>
      </p:sp>
      <p:sp>
        <p:nvSpPr>
          <p:cNvPr id="202" name="Google Shape;202;p16:notes"/>
          <p:cNvSpPr txBox="1"/>
          <p:nvPr>
            <p:ph idx="12" type="sldNum"/>
          </p:nvPr>
        </p:nvSpPr>
        <p:spPr>
          <a:xfrm>
            <a:off x="0" y="0"/>
            <a:ext cx="3000000" cy="300000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7" name="Shape 207"/>
        <p:cNvGrpSpPr/>
        <p:nvPr/>
      </p:nvGrpSpPr>
      <p:grpSpPr>
        <a:xfrm>
          <a:off x="0" y="0"/>
          <a:ext cx="0" cy="0"/>
          <a:chOff x="0" y="0"/>
          <a:chExt cx="0" cy="0"/>
        </a:xfrm>
      </p:grpSpPr>
      <p:sp>
        <p:nvSpPr>
          <p:cNvPr id="208" name="Google Shape;208;p17:notes"/>
          <p:cNvSpPr/>
          <p:nvPr>
            <p:ph idx="2" type="sldImg"/>
          </p:nvPr>
        </p:nvSpPr>
        <p:spPr>
          <a:xfrm>
            <a:off x="-500063" y="0"/>
            <a:ext cx="4000501" cy="3000375"/>
          </a:xfrm>
          <a:custGeom>
            <a:rect b="b" l="l" r="r" t="t"/>
            <a:pathLst>
              <a:path extrusionOk="0" h="120000" w="120000">
                <a:moveTo>
                  <a:pt x="0" y="0"/>
                </a:moveTo>
                <a:lnTo>
                  <a:pt x="120000" y="0"/>
                </a:lnTo>
                <a:lnTo>
                  <a:pt x="120000" y="120000"/>
                </a:lnTo>
                <a:lnTo>
                  <a:pt x="0" y="120000"/>
                </a:lnTo>
                <a:close/>
              </a:path>
            </a:pathLst>
          </a:custGeom>
          <a:noFill/>
          <a:ln>
            <a:noFill/>
          </a:ln>
        </p:spPr>
      </p:sp>
      <p:sp>
        <p:nvSpPr>
          <p:cNvPr id="209" name="Google Shape;209;p17:notes"/>
          <p:cNvSpPr txBox="1"/>
          <p:nvPr>
            <p:ph idx="1" type="body"/>
          </p:nvPr>
        </p:nvSpPr>
        <p:spPr>
          <a:xfrm>
            <a:off x="0" y="0"/>
            <a:ext cx="3000000" cy="3000000"/>
          </a:xfrm>
          <a:prstGeom prst="rect">
            <a:avLst/>
          </a:prstGeom>
          <a:noFill/>
          <a:ln>
            <a:noFill/>
          </a:ln>
        </p:spPr>
        <p:txBody>
          <a:bodyPr anchorCtr="0" anchor="t" bIns="45700" lIns="91425" spcFirstLastPara="1" rIns="91425" wrap="square" tIns="45700">
            <a:noAutofit/>
          </a:bodyPr>
          <a:lstStyle/>
          <a:p>
            <a:pPr indent="0" lvl="0" marL="0" marR="0" rtl="0" algn="l">
              <a:lnSpc>
                <a:spcPct val="115000"/>
              </a:lnSpc>
              <a:spcBef>
                <a:spcPts val="0"/>
              </a:spcBef>
              <a:spcAft>
                <a:spcPts val="0"/>
              </a:spcAft>
              <a:buSzPts val="1100"/>
              <a:buNone/>
            </a:pPr>
            <a:r>
              <a:rPr lang="en-GB" sz="1800">
                <a:solidFill>
                  <a:schemeClr val="dk1"/>
                </a:solidFill>
                <a:latin typeface="Cambria"/>
                <a:ea typeface="Cambria"/>
                <a:cs typeface="Cambria"/>
                <a:sym typeface="Cambria"/>
              </a:rPr>
              <a:t>La création d'espaces plus sûrs est un élément central de l'inclusion. Le module examine comment l'agencement de la salle de classe, la communication et la création d'une communauté contribuent à un sentiment de sécurité et d'appartenance. Ces éléments sont essentiels pour promouvoir l'ouverture et réduire la discrimination.</a:t>
            </a:r>
            <a:endParaRPr sz="1800">
              <a:solidFill>
                <a:schemeClr val="dk1"/>
              </a:solidFill>
              <a:latin typeface="Cambria"/>
              <a:ea typeface="Cambria"/>
              <a:cs typeface="Cambria"/>
              <a:sym typeface="Cambria"/>
            </a:endParaRPr>
          </a:p>
        </p:txBody>
      </p:sp>
      <p:sp>
        <p:nvSpPr>
          <p:cNvPr id="210" name="Google Shape;210;p17:notes"/>
          <p:cNvSpPr txBox="1"/>
          <p:nvPr>
            <p:ph idx="12" type="sldNum"/>
          </p:nvPr>
        </p:nvSpPr>
        <p:spPr>
          <a:xfrm>
            <a:off x="0" y="0"/>
            <a:ext cx="3000000" cy="300000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4" name="Shape 214"/>
        <p:cNvGrpSpPr/>
        <p:nvPr/>
      </p:nvGrpSpPr>
      <p:grpSpPr>
        <a:xfrm>
          <a:off x="0" y="0"/>
          <a:ext cx="0" cy="0"/>
          <a:chOff x="0" y="0"/>
          <a:chExt cx="0" cy="0"/>
        </a:xfrm>
      </p:grpSpPr>
      <p:sp>
        <p:nvSpPr>
          <p:cNvPr id="215" name="Google Shape;215;p18:notes"/>
          <p:cNvSpPr/>
          <p:nvPr>
            <p:ph idx="2" type="sldImg"/>
          </p:nvPr>
        </p:nvSpPr>
        <p:spPr>
          <a:xfrm>
            <a:off x="-500063" y="0"/>
            <a:ext cx="4000501" cy="3000375"/>
          </a:xfrm>
          <a:custGeom>
            <a:rect b="b" l="l" r="r" t="t"/>
            <a:pathLst>
              <a:path extrusionOk="0" h="120000" w="120000">
                <a:moveTo>
                  <a:pt x="0" y="0"/>
                </a:moveTo>
                <a:lnTo>
                  <a:pt x="120000" y="0"/>
                </a:lnTo>
                <a:lnTo>
                  <a:pt x="120000" y="120000"/>
                </a:lnTo>
                <a:lnTo>
                  <a:pt x="0" y="120000"/>
                </a:lnTo>
                <a:close/>
              </a:path>
            </a:pathLst>
          </a:custGeom>
          <a:noFill/>
          <a:ln>
            <a:noFill/>
          </a:ln>
        </p:spPr>
      </p:sp>
      <p:sp>
        <p:nvSpPr>
          <p:cNvPr id="216" name="Google Shape;216;p18:notes"/>
          <p:cNvSpPr txBox="1"/>
          <p:nvPr>
            <p:ph idx="1" type="body"/>
          </p:nvPr>
        </p:nvSpPr>
        <p:spPr>
          <a:xfrm>
            <a:off x="0" y="0"/>
            <a:ext cx="3000000" cy="3000000"/>
          </a:xfrm>
          <a:prstGeom prst="rect">
            <a:avLst/>
          </a:prstGeom>
          <a:noFill/>
          <a:ln>
            <a:noFill/>
          </a:ln>
        </p:spPr>
        <p:txBody>
          <a:bodyPr anchorCtr="0" anchor="t" bIns="45700" lIns="91425" spcFirstLastPara="1" rIns="91425" wrap="square" tIns="45700">
            <a:noAutofit/>
          </a:bodyPr>
          <a:lstStyle/>
          <a:p>
            <a:pPr indent="0" lvl="0" marL="0" marR="0" rtl="0" algn="l">
              <a:lnSpc>
                <a:spcPct val="115000"/>
              </a:lnSpc>
              <a:spcBef>
                <a:spcPts val="0"/>
              </a:spcBef>
              <a:spcAft>
                <a:spcPts val="0"/>
              </a:spcAft>
              <a:buSzPts val="1100"/>
              <a:buNone/>
            </a:pPr>
            <a:r>
              <a:rPr lang="en-GB" sz="1800">
                <a:solidFill>
                  <a:schemeClr val="dk1"/>
                </a:solidFill>
                <a:latin typeface="Cambria"/>
                <a:ea typeface="Cambria"/>
                <a:cs typeface="Cambria"/>
                <a:sym typeface="Cambria"/>
              </a:rPr>
              <a:t>Les éducateurs sont encouragés à procéder à des évaluations des besoins en matière d'inclusion dans leurs classes. Cela inclut l'utilisation de questionnaires anonymes et de boucles de rétroaction régulières pour comprendre les besoins des apprenants et améliorer la culture de la classe. Ces évaluations aident les éducateurs à adapter et à affiner leurs pratiques en permanence.</a:t>
            </a:r>
            <a:endParaRPr/>
          </a:p>
        </p:txBody>
      </p:sp>
      <p:sp>
        <p:nvSpPr>
          <p:cNvPr id="217" name="Google Shape;217;p18:notes"/>
          <p:cNvSpPr txBox="1"/>
          <p:nvPr>
            <p:ph idx="12" type="sldNum"/>
          </p:nvPr>
        </p:nvSpPr>
        <p:spPr>
          <a:xfrm>
            <a:off x="0" y="0"/>
            <a:ext cx="3000000" cy="300000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1" name="Shape 221"/>
        <p:cNvGrpSpPr/>
        <p:nvPr/>
      </p:nvGrpSpPr>
      <p:grpSpPr>
        <a:xfrm>
          <a:off x="0" y="0"/>
          <a:ext cx="0" cy="0"/>
          <a:chOff x="0" y="0"/>
          <a:chExt cx="0" cy="0"/>
        </a:xfrm>
      </p:grpSpPr>
      <p:sp>
        <p:nvSpPr>
          <p:cNvPr id="222" name="Google Shape;222;p19:notes"/>
          <p:cNvSpPr/>
          <p:nvPr>
            <p:ph idx="2" type="sldImg"/>
          </p:nvPr>
        </p:nvSpPr>
        <p:spPr>
          <a:xfrm>
            <a:off x="-500063" y="0"/>
            <a:ext cx="4000501" cy="3000375"/>
          </a:xfrm>
          <a:custGeom>
            <a:rect b="b" l="l" r="r" t="t"/>
            <a:pathLst>
              <a:path extrusionOk="0" h="120000" w="120000">
                <a:moveTo>
                  <a:pt x="0" y="0"/>
                </a:moveTo>
                <a:lnTo>
                  <a:pt x="120000" y="0"/>
                </a:lnTo>
                <a:lnTo>
                  <a:pt x="120000" y="120000"/>
                </a:lnTo>
                <a:lnTo>
                  <a:pt x="0" y="120000"/>
                </a:lnTo>
                <a:close/>
              </a:path>
            </a:pathLst>
          </a:custGeom>
          <a:noFill/>
          <a:ln>
            <a:noFill/>
          </a:ln>
        </p:spPr>
      </p:sp>
      <p:sp>
        <p:nvSpPr>
          <p:cNvPr id="223" name="Google Shape;223;p19:notes"/>
          <p:cNvSpPr txBox="1"/>
          <p:nvPr>
            <p:ph idx="1" type="body"/>
          </p:nvPr>
        </p:nvSpPr>
        <p:spPr>
          <a:xfrm>
            <a:off x="0" y="0"/>
            <a:ext cx="3000000" cy="3000000"/>
          </a:xfrm>
          <a:prstGeom prst="rect">
            <a:avLst/>
          </a:prstGeom>
          <a:noFill/>
          <a:ln>
            <a:noFill/>
          </a:ln>
        </p:spPr>
        <p:txBody>
          <a:bodyPr anchorCtr="0" anchor="t" bIns="45700" lIns="91425" spcFirstLastPara="1" rIns="91425" wrap="square" tIns="45700">
            <a:noAutofit/>
          </a:bodyPr>
          <a:lstStyle/>
          <a:p>
            <a:pPr indent="0" lvl="0" marL="0" marR="0" rtl="0" algn="l">
              <a:lnSpc>
                <a:spcPct val="115000"/>
              </a:lnSpc>
              <a:spcBef>
                <a:spcPts val="0"/>
              </a:spcBef>
              <a:spcAft>
                <a:spcPts val="0"/>
              </a:spcAft>
              <a:buSzPts val="1100"/>
              <a:buNone/>
            </a:pPr>
            <a:r>
              <a:rPr lang="en-GB" sz="1800">
                <a:solidFill>
                  <a:schemeClr val="dk1"/>
                </a:solidFill>
                <a:latin typeface="Cambria"/>
                <a:ea typeface="Cambria"/>
                <a:cs typeface="Cambria"/>
                <a:sym typeface="Cambria"/>
              </a:rPr>
              <a:t>Enfin, le module introduit les concepts d'autonomisation et d'alliance. Les éducateurs sont invités à ne pas se contenter de soutenir les apprenants, mais à défendre activement les valeurs d'inclusion au sein de leurs institutions. Cela nécessite une auto-réflexion permanente et un engagement à lutter contre l'inégalité et l'exclusion.</a:t>
            </a:r>
            <a:endParaRPr sz="1800">
              <a:solidFill>
                <a:schemeClr val="dk1"/>
              </a:solidFill>
              <a:latin typeface="Cambria"/>
              <a:ea typeface="Cambria"/>
              <a:cs typeface="Cambria"/>
              <a:sym typeface="Cambria"/>
            </a:endParaRPr>
          </a:p>
        </p:txBody>
      </p:sp>
      <p:sp>
        <p:nvSpPr>
          <p:cNvPr id="224" name="Google Shape;224;p19:notes"/>
          <p:cNvSpPr txBox="1"/>
          <p:nvPr>
            <p:ph idx="12" type="sldNum"/>
          </p:nvPr>
        </p:nvSpPr>
        <p:spPr>
          <a:xfrm>
            <a:off x="0" y="0"/>
            <a:ext cx="3000000" cy="300000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p2:notes"/>
          <p:cNvSpPr/>
          <p:nvPr>
            <p:ph idx="2" type="sldImg"/>
          </p:nvPr>
        </p:nvSpPr>
        <p:spPr>
          <a:xfrm>
            <a:off x="-500063" y="0"/>
            <a:ext cx="4000501" cy="3000375"/>
          </a:xfrm>
          <a:custGeom>
            <a:rect b="b" l="l" r="r" t="t"/>
            <a:pathLst>
              <a:path extrusionOk="0" h="120000" w="120000">
                <a:moveTo>
                  <a:pt x="0" y="0"/>
                </a:moveTo>
                <a:lnTo>
                  <a:pt x="120000" y="0"/>
                </a:lnTo>
                <a:lnTo>
                  <a:pt x="120000" y="120000"/>
                </a:lnTo>
                <a:lnTo>
                  <a:pt x="0" y="120000"/>
                </a:lnTo>
                <a:close/>
              </a:path>
            </a:pathLst>
          </a:custGeom>
          <a:noFill/>
          <a:ln>
            <a:noFill/>
          </a:ln>
        </p:spPr>
      </p:sp>
      <p:sp>
        <p:nvSpPr>
          <p:cNvPr id="97" name="Google Shape;97;p2:notes"/>
          <p:cNvSpPr txBox="1"/>
          <p:nvPr>
            <p:ph idx="1" type="body"/>
          </p:nvPr>
        </p:nvSpPr>
        <p:spPr>
          <a:xfrm>
            <a:off x="0" y="0"/>
            <a:ext cx="3000000" cy="30000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SzPts val="1100"/>
              <a:buNone/>
            </a:pPr>
            <a:r>
              <a:t/>
            </a:r>
            <a:endParaRPr sz="1200">
              <a:solidFill>
                <a:schemeClr val="dk1"/>
              </a:solidFill>
              <a:latin typeface="Arial"/>
              <a:ea typeface="Arial"/>
              <a:cs typeface="Arial"/>
              <a:sym typeface="Arial"/>
            </a:endParaRPr>
          </a:p>
        </p:txBody>
      </p:sp>
      <p:sp>
        <p:nvSpPr>
          <p:cNvPr id="98" name="Google Shape;98;p2:notes"/>
          <p:cNvSpPr txBox="1"/>
          <p:nvPr>
            <p:ph idx="12" type="sldNum"/>
          </p:nvPr>
        </p:nvSpPr>
        <p:spPr>
          <a:xfrm>
            <a:off x="0" y="0"/>
            <a:ext cx="3000000" cy="300000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9" name="Shape 229"/>
        <p:cNvGrpSpPr/>
        <p:nvPr/>
      </p:nvGrpSpPr>
      <p:grpSpPr>
        <a:xfrm>
          <a:off x="0" y="0"/>
          <a:ext cx="0" cy="0"/>
          <a:chOff x="0" y="0"/>
          <a:chExt cx="0" cy="0"/>
        </a:xfrm>
      </p:grpSpPr>
      <p:sp>
        <p:nvSpPr>
          <p:cNvPr id="230" name="Google Shape;230;p20:notes"/>
          <p:cNvSpPr/>
          <p:nvPr>
            <p:ph idx="2" type="sldImg"/>
          </p:nvPr>
        </p:nvSpPr>
        <p:spPr>
          <a:xfrm>
            <a:off x="-500063" y="0"/>
            <a:ext cx="4000501" cy="3000375"/>
          </a:xfrm>
          <a:custGeom>
            <a:rect b="b" l="l" r="r" t="t"/>
            <a:pathLst>
              <a:path extrusionOk="0" h="120000" w="120000">
                <a:moveTo>
                  <a:pt x="0" y="0"/>
                </a:moveTo>
                <a:lnTo>
                  <a:pt x="120000" y="0"/>
                </a:lnTo>
                <a:lnTo>
                  <a:pt x="120000" y="120000"/>
                </a:lnTo>
                <a:lnTo>
                  <a:pt x="0" y="120000"/>
                </a:lnTo>
                <a:close/>
              </a:path>
            </a:pathLst>
          </a:custGeom>
          <a:noFill/>
          <a:ln>
            <a:noFill/>
          </a:ln>
        </p:spPr>
      </p:sp>
      <p:sp>
        <p:nvSpPr>
          <p:cNvPr id="231" name="Google Shape;231;p20:notes"/>
          <p:cNvSpPr txBox="1"/>
          <p:nvPr>
            <p:ph idx="1" type="body"/>
          </p:nvPr>
        </p:nvSpPr>
        <p:spPr>
          <a:xfrm>
            <a:off x="0" y="0"/>
            <a:ext cx="3000000" cy="30000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SzPts val="1100"/>
              <a:buNone/>
            </a:pPr>
            <a:r>
              <a:t/>
            </a:r>
            <a:endParaRPr sz="1200">
              <a:solidFill>
                <a:schemeClr val="dk1"/>
              </a:solidFill>
              <a:latin typeface="Arial"/>
              <a:ea typeface="Arial"/>
              <a:cs typeface="Arial"/>
              <a:sym typeface="Arial"/>
            </a:endParaRPr>
          </a:p>
        </p:txBody>
      </p:sp>
      <p:sp>
        <p:nvSpPr>
          <p:cNvPr id="232" name="Google Shape;232;p20:notes"/>
          <p:cNvSpPr txBox="1"/>
          <p:nvPr>
            <p:ph idx="12" type="sldNum"/>
          </p:nvPr>
        </p:nvSpPr>
        <p:spPr>
          <a:xfrm>
            <a:off x="0" y="0"/>
            <a:ext cx="3000000" cy="300000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6" name="Shape 236"/>
        <p:cNvGrpSpPr/>
        <p:nvPr/>
      </p:nvGrpSpPr>
      <p:grpSpPr>
        <a:xfrm>
          <a:off x="0" y="0"/>
          <a:ext cx="0" cy="0"/>
          <a:chOff x="0" y="0"/>
          <a:chExt cx="0" cy="0"/>
        </a:xfrm>
      </p:grpSpPr>
      <p:sp>
        <p:nvSpPr>
          <p:cNvPr id="237" name="Google Shape;237;p21:notes"/>
          <p:cNvSpPr/>
          <p:nvPr>
            <p:ph idx="2" type="sldImg"/>
          </p:nvPr>
        </p:nvSpPr>
        <p:spPr>
          <a:xfrm>
            <a:off x="-500063" y="0"/>
            <a:ext cx="4000501" cy="3000375"/>
          </a:xfrm>
          <a:custGeom>
            <a:rect b="b" l="l" r="r" t="t"/>
            <a:pathLst>
              <a:path extrusionOk="0" h="120000" w="120000">
                <a:moveTo>
                  <a:pt x="0" y="0"/>
                </a:moveTo>
                <a:lnTo>
                  <a:pt x="120000" y="0"/>
                </a:lnTo>
                <a:lnTo>
                  <a:pt x="120000" y="120000"/>
                </a:lnTo>
                <a:lnTo>
                  <a:pt x="0" y="120000"/>
                </a:lnTo>
                <a:close/>
              </a:path>
            </a:pathLst>
          </a:custGeom>
          <a:noFill/>
          <a:ln>
            <a:noFill/>
          </a:ln>
        </p:spPr>
      </p:sp>
      <p:sp>
        <p:nvSpPr>
          <p:cNvPr id="238" name="Google Shape;238;p21:notes"/>
          <p:cNvSpPr txBox="1"/>
          <p:nvPr>
            <p:ph idx="1" type="body"/>
          </p:nvPr>
        </p:nvSpPr>
        <p:spPr>
          <a:xfrm>
            <a:off x="0" y="0"/>
            <a:ext cx="3000000" cy="3000000"/>
          </a:xfrm>
          <a:prstGeom prst="rect">
            <a:avLst/>
          </a:prstGeom>
          <a:noFill/>
          <a:ln>
            <a:noFill/>
          </a:ln>
        </p:spPr>
        <p:txBody>
          <a:bodyPr anchorCtr="0" anchor="t" bIns="45700" lIns="91425" spcFirstLastPara="1" rIns="91425" wrap="square" tIns="45700">
            <a:noAutofit/>
          </a:bodyPr>
          <a:lstStyle/>
          <a:p>
            <a:pPr indent="0" lvl="0" marL="0" marR="0" rtl="0" algn="l">
              <a:lnSpc>
                <a:spcPct val="115000"/>
              </a:lnSpc>
              <a:spcBef>
                <a:spcPts val="0"/>
              </a:spcBef>
              <a:spcAft>
                <a:spcPts val="0"/>
              </a:spcAft>
              <a:buSzPts val="1100"/>
              <a:buNone/>
            </a:pPr>
            <a:r>
              <a:rPr lang="en-GB" sz="1800">
                <a:solidFill>
                  <a:schemeClr val="dk1"/>
                </a:solidFill>
                <a:latin typeface="Cambria"/>
                <a:ea typeface="Cambria"/>
                <a:cs typeface="Cambria"/>
                <a:sym typeface="Cambria"/>
              </a:rPr>
              <a:t>Le dernier module se concentre sur la gestion de la dynamique de la classe et le traitement efficace des conflits. Il commence par souligner l'importance des stratégies proactives de prévention des conflits, y compris la promotion de la diversité, des programmes inclusifs et d'une culture de classe respectueuse.</a:t>
            </a:r>
            <a:endParaRPr/>
          </a:p>
        </p:txBody>
      </p:sp>
      <p:sp>
        <p:nvSpPr>
          <p:cNvPr id="239" name="Google Shape;239;p21:notes"/>
          <p:cNvSpPr txBox="1"/>
          <p:nvPr>
            <p:ph idx="12" type="sldNum"/>
          </p:nvPr>
        </p:nvSpPr>
        <p:spPr>
          <a:xfrm>
            <a:off x="0" y="0"/>
            <a:ext cx="3000000" cy="300000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3" name="Shape 243"/>
        <p:cNvGrpSpPr/>
        <p:nvPr/>
      </p:nvGrpSpPr>
      <p:grpSpPr>
        <a:xfrm>
          <a:off x="0" y="0"/>
          <a:ext cx="0" cy="0"/>
          <a:chOff x="0" y="0"/>
          <a:chExt cx="0" cy="0"/>
        </a:xfrm>
      </p:grpSpPr>
      <p:sp>
        <p:nvSpPr>
          <p:cNvPr id="244" name="Google Shape;244;p22:notes"/>
          <p:cNvSpPr/>
          <p:nvPr>
            <p:ph idx="2" type="sldImg"/>
          </p:nvPr>
        </p:nvSpPr>
        <p:spPr>
          <a:xfrm>
            <a:off x="-500063" y="0"/>
            <a:ext cx="4000501" cy="3000375"/>
          </a:xfrm>
          <a:custGeom>
            <a:rect b="b" l="l" r="r" t="t"/>
            <a:pathLst>
              <a:path extrusionOk="0" h="120000" w="120000">
                <a:moveTo>
                  <a:pt x="0" y="0"/>
                </a:moveTo>
                <a:lnTo>
                  <a:pt x="120000" y="0"/>
                </a:lnTo>
                <a:lnTo>
                  <a:pt x="120000" y="120000"/>
                </a:lnTo>
                <a:lnTo>
                  <a:pt x="0" y="120000"/>
                </a:lnTo>
                <a:close/>
              </a:path>
            </a:pathLst>
          </a:custGeom>
          <a:noFill/>
          <a:ln>
            <a:noFill/>
          </a:ln>
        </p:spPr>
      </p:sp>
      <p:sp>
        <p:nvSpPr>
          <p:cNvPr id="245" name="Google Shape;245;p22:notes"/>
          <p:cNvSpPr txBox="1"/>
          <p:nvPr>
            <p:ph idx="1" type="body"/>
          </p:nvPr>
        </p:nvSpPr>
        <p:spPr>
          <a:xfrm>
            <a:off x="0" y="0"/>
            <a:ext cx="3000000" cy="3000000"/>
          </a:xfrm>
          <a:prstGeom prst="rect">
            <a:avLst/>
          </a:prstGeom>
          <a:noFill/>
          <a:ln>
            <a:noFill/>
          </a:ln>
        </p:spPr>
        <p:txBody>
          <a:bodyPr anchorCtr="0" anchor="t" bIns="45700" lIns="91425" spcFirstLastPara="1" rIns="91425" wrap="square" tIns="45700">
            <a:noAutofit/>
          </a:bodyPr>
          <a:lstStyle/>
          <a:p>
            <a:pPr indent="0" lvl="0" marL="0" marR="0" rtl="0" algn="l">
              <a:lnSpc>
                <a:spcPct val="115000"/>
              </a:lnSpc>
              <a:spcBef>
                <a:spcPts val="0"/>
              </a:spcBef>
              <a:spcAft>
                <a:spcPts val="0"/>
              </a:spcAft>
              <a:buSzPts val="1100"/>
              <a:buNone/>
            </a:pPr>
            <a:r>
              <a:rPr lang="en-GB" sz="1800">
                <a:solidFill>
                  <a:schemeClr val="dk1"/>
                </a:solidFill>
                <a:latin typeface="Cambria"/>
                <a:ea typeface="Cambria"/>
                <a:cs typeface="Cambria"/>
                <a:sym typeface="Cambria"/>
              </a:rPr>
              <a:t>En cas de conflit, les éducateurs doivent agir rapidement et de manière constructive. Le module fournit des conseils sur la manière de traiter les incidents discriminatoires et de veiller à ce que les victimes et les auteurs soient soutenus par des approches réparatrices. Des mécanismes de signalement clairs et un soutien institutionnel sont essentiels.</a:t>
            </a:r>
            <a:endParaRPr/>
          </a:p>
        </p:txBody>
      </p:sp>
      <p:sp>
        <p:nvSpPr>
          <p:cNvPr id="246" name="Google Shape;246;p22:notes"/>
          <p:cNvSpPr txBox="1"/>
          <p:nvPr>
            <p:ph idx="12" type="sldNum"/>
          </p:nvPr>
        </p:nvSpPr>
        <p:spPr>
          <a:xfrm>
            <a:off x="0" y="0"/>
            <a:ext cx="3000000" cy="300000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0" name="Shape 250"/>
        <p:cNvGrpSpPr/>
        <p:nvPr/>
      </p:nvGrpSpPr>
      <p:grpSpPr>
        <a:xfrm>
          <a:off x="0" y="0"/>
          <a:ext cx="0" cy="0"/>
          <a:chOff x="0" y="0"/>
          <a:chExt cx="0" cy="0"/>
        </a:xfrm>
      </p:grpSpPr>
      <p:sp>
        <p:nvSpPr>
          <p:cNvPr id="251" name="Google Shape;251;p23:notes"/>
          <p:cNvSpPr/>
          <p:nvPr>
            <p:ph idx="2" type="sldImg"/>
          </p:nvPr>
        </p:nvSpPr>
        <p:spPr>
          <a:xfrm>
            <a:off x="-500063" y="0"/>
            <a:ext cx="4000501" cy="3000375"/>
          </a:xfrm>
          <a:custGeom>
            <a:rect b="b" l="l" r="r" t="t"/>
            <a:pathLst>
              <a:path extrusionOk="0" h="120000" w="120000">
                <a:moveTo>
                  <a:pt x="0" y="0"/>
                </a:moveTo>
                <a:lnTo>
                  <a:pt x="120000" y="0"/>
                </a:lnTo>
                <a:lnTo>
                  <a:pt x="120000" y="120000"/>
                </a:lnTo>
                <a:lnTo>
                  <a:pt x="0" y="120000"/>
                </a:lnTo>
                <a:close/>
              </a:path>
            </a:pathLst>
          </a:custGeom>
          <a:noFill/>
          <a:ln>
            <a:noFill/>
          </a:ln>
        </p:spPr>
      </p:sp>
      <p:sp>
        <p:nvSpPr>
          <p:cNvPr id="252" name="Google Shape;252;p23:notes"/>
          <p:cNvSpPr txBox="1"/>
          <p:nvPr>
            <p:ph idx="1" type="body"/>
          </p:nvPr>
        </p:nvSpPr>
        <p:spPr>
          <a:xfrm>
            <a:off x="0" y="0"/>
            <a:ext cx="3000000" cy="3000000"/>
          </a:xfrm>
          <a:prstGeom prst="rect">
            <a:avLst/>
          </a:prstGeom>
          <a:noFill/>
          <a:ln>
            <a:noFill/>
          </a:ln>
        </p:spPr>
        <p:txBody>
          <a:bodyPr anchorCtr="0" anchor="t" bIns="45700" lIns="91425" spcFirstLastPara="1" rIns="91425" wrap="square" tIns="45700">
            <a:noAutofit/>
          </a:bodyPr>
          <a:lstStyle/>
          <a:p>
            <a:pPr indent="0" lvl="0" marL="0" marR="0" rtl="0" algn="l">
              <a:lnSpc>
                <a:spcPct val="115000"/>
              </a:lnSpc>
              <a:spcBef>
                <a:spcPts val="0"/>
              </a:spcBef>
              <a:spcAft>
                <a:spcPts val="0"/>
              </a:spcAft>
              <a:buSzPts val="1100"/>
              <a:buNone/>
            </a:pPr>
            <a:r>
              <a:rPr lang="en-GB" sz="1800">
                <a:solidFill>
                  <a:schemeClr val="dk1"/>
                </a:solidFill>
                <a:latin typeface="Cambria"/>
                <a:ea typeface="Cambria"/>
                <a:cs typeface="Cambria"/>
                <a:sym typeface="Cambria"/>
              </a:rPr>
              <a:t>L'aide aux victimes consiste à offrir un soutien émotionnel et psychologique, à renforcer les valeurs de la communauté et à assurer une sécurité à long terme. Les éducateurs sont encouragés à créer des systèmes de suivi afin de prévenir la rétraumatisation et de favoriser la guérison.</a:t>
            </a:r>
            <a:endParaRPr/>
          </a:p>
        </p:txBody>
      </p:sp>
      <p:sp>
        <p:nvSpPr>
          <p:cNvPr id="253" name="Google Shape;253;p23:notes"/>
          <p:cNvSpPr txBox="1"/>
          <p:nvPr>
            <p:ph idx="12" type="sldNum"/>
          </p:nvPr>
        </p:nvSpPr>
        <p:spPr>
          <a:xfrm>
            <a:off x="0" y="0"/>
            <a:ext cx="3000000" cy="300000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7" name="Shape 257"/>
        <p:cNvGrpSpPr/>
        <p:nvPr/>
      </p:nvGrpSpPr>
      <p:grpSpPr>
        <a:xfrm>
          <a:off x="0" y="0"/>
          <a:ext cx="0" cy="0"/>
          <a:chOff x="0" y="0"/>
          <a:chExt cx="0" cy="0"/>
        </a:xfrm>
      </p:grpSpPr>
      <p:sp>
        <p:nvSpPr>
          <p:cNvPr id="258" name="Google Shape;258;p24:notes"/>
          <p:cNvSpPr/>
          <p:nvPr>
            <p:ph idx="2" type="sldImg"/>
          </p:nvPr>
        </p:nvSpPr>
        <p:spPr>
          <a:xfrm>
            <a:off x="-500063" y="0"/>
            <a:ext cx="4000501" cy="3000375"/>
          </a:xfrm>
          <a:custGeom>
            <a:rect b="b" l="l" r="r" t="t"/>
            <a:pathLst>
              <a:path extrusionOk="0" h="120000" w="120000">
                <a:moveTo>
                  <a:pt x="0" y="0"/>
                </a:moveTo>
                <a:lnTo>
                  <a:pt x="120000" y="0"/>
                </a:lnTo>
                <a:lnTo>
                  <a:pt x="120000" y="120000"/>
                </a:lnTo>
                <a:lnTo>
                  <a:pt x="0" y="120000"/>
                </a:lnTo>
                <a:close/>
              </a:path>
            </a:pathLst>
          </a:custGeom>
          <a:noFill/>
          <a:ln>
            <a:noFill/>
          </a:ln>
        </p:spPr>
      </p:sp>
      <p:sp>
        <p:nvSpPr>
          <p:cNvPr id="259" name="Google Shape;259;p24:notes"/>
          <p:cNvSpPr txBox="1"/>
          <p:nvPr>
            <p:ph idx="1" type="body"/>
          </p:nvPr>
        </p:nvSpPr>
        <p:spPr>
          <a:xfrm>
            <a:off x="0" y="0"/>
            <a:ext cx="3000000" cy="3000000"/>
          </a:xfrm>
          <a:prstGeom prst="rect">
            <a:avLst/>
          </a:prstGeom>
          <a:noFill/>
          <a:ln>
            <a:noFill/>
          </a:ln>
        </p:spPr>
        <p:txBody>
          <a:bodyPr anchorCtr="0" anchor="t" bIns="45700" lIns="91425" spcFirstLastPara="1" rIns="91425" wrap="square" tIns="45700">
            <a:noAutofit/>
          </a:bodyPr>
          <a:lstStyle/>
          <a:p>
            <a:pPr indent="0" lvl="0" marL="0" marR="0" rtl="0" algn="l">
              <a:lnSpc>
                <a:spcPct val="115000"/>
              </a:lnSpc>
              <a:spcBef>
                <a:spcPts val="0"/>
              </a:spcBef>
              <a:spcAft>
                <a:spcPts val="0"/>
              </a:spcAft>
              <a:buSzPts val="1100"/>
              <a:buNone/>
            </a:pPr>
            <a:r>
              <a:rPr lang="en-GB" sz="1800">
                <a:solidFill>
                  <a:schemeClr val="dk1"/>
                </a:solidFill>
                <a:latin typeface="Cambria"/>
                <a:ea typeface="Cambria"/>
                <a:cs typeface="Cambria"/>
                <a:sym typeface="Cambria"/>
              </a:rPr>
              <a:t>Les auteurs d'infractions devraient être engagés dans des processus éducatifs et réparateurs plutôt que de se contenter d'une simple punition. Le module promeut les principes de la justice réparatrice pour aider les individus à comprendre le mal qu'ils ont causé et à développer de l'empathie.</a:t>
            </a:r>
            <a:endParaRPr/>
          </a:p>
        </p:txBody>
      </p:sp>
      <p:sp>
        <p:nvSpPr>
          <p:cNvPr id="260" name="Google Shape;260;p24:notes"/>
          <p:cNvSpPr txBox="1"/>
          <p:nvPr>
            <p:ph idx="12" type="sldNum"/>
          </p:nvPr>
        </p:nvSpPr>
        <p:spPr>
          <a:xfrm>
            <a:off x="0" y="0"/>
            <a:ext cx="3000000" cy="300000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4" name="Shape 264"/>
        <p:cNvGrpSpPr/>
        <p:nvPr/>
      </p:nvGrpSpPr>
      <p:grpSpPr>
        <a:xfrm>
          <a:off x="0" y="0"/>
          <a:ext cx="0" cy="0"/>
          <a:chOff x="0" y="0"/>
          <a:chExt cx="0" cy="0"/>
        </a:xfrm>
      </p:grpSpPr>
      <p:sp>
        <p:nvSpPr>
          <p:cNvPr id="265" name="Google Shape;265;p25:notes"/>
          <p:cNvSpPr/>
          <p:nvPr>
            <p:ph idx="2" type="sldImg"/>
          </p:nvPr>
        </p:nvSpPr>
        <p:spPr>
          <a:xfrm>
            <a:off x="-500063" y="0"/>
            <a:ext cx="4000501" cy="3000375"/>
          </a:xfrm>
          <a:custGeom>
            <a:rect b="b" l="l" r="r" t="t"/>
            <a:pathLst>
              <a:path extrusionOk="0" h="120000" w="120000">
                <a:moveTo>
                  <a:pt x="0" y="0"/>
                </a:moveTo>
                <a:lnTo>
                  <a:pt x="120000" y="0"/>
                </a:lnTo>
                <a:lnTo>
                  <a:pt x="120000" y="120000"/>
                </a:lnTo>
                <a:lnTo>
                  <a:pt x="0" y="120000"/>
                </a:lnTo>
                <a:close/>
              </a:path>
            </a:pathLst>
          </a:custGeom>
          <a:noFill/>
          <a:ln>
            <a:noFill/>
          </a:ln>
        </p:spPr>
      </p:sp>
      <p:sp>
        <p:nvSpPr>
          <p:cNvPr id="266" name="Google Shape;266;p25:notes"/>
          <p:cNvSpPr txBox="1"/>
          <p:nvPr>
            <p:ph idx="1" type="body"/>
          </p:nvPr>
        </p:nvSpPr>
        <p:spPr>
          <a:xfrm>
            <a:off x="0" y="0"/>
            <a:ext cx="3000000" cy="3000000"/>
          </a:xfrm>
          <a:prstGeom prst="rect">
            <a:avLst/>
          </a:prstGeom>
          <a:noFill/>
          <a:ln>
            <a:noFill/>
          </a:ln>
        </p:spPr>
        <p:txBody>
          <a:bodyPr anchorCtr="0" anchor="t" bIns="45700" lIns="91425" spcFirstLastPara="1" rIns="91425" wrap="square" tIns="45700">
            <a:noAutofit/>
          </a:bodyPr>
          <a:lstStyle/>
          <a:p>
            <a:pPr indent="0" lvl="0" marL="0" marR="0" rtl="0" algn="l">
              <a:lnSpc>
                <a:spcPct val="115000"/>
              </a:lnSpc>
              <a:spcBef>
                <a:spcPts val="0"/>
              </a:spcBef>
              <a:spcAft>
                <a:spcPts val="0"/>
              </a:spcAft>
              <a:buSzPts val="1100"/>
              <a:buNone/>
            </a:pPr>
            <a:r>
              <a:rPr lang="en-GB" sz="1800">
                <a:solidFill>
                  <a:schemeClr val="dk1"/>
                </a:solidFill>
                <a:latin typeface="Cambria"/>
                <a:ea typeface="Cambria"/>
                <a:cs typeface="Cambria"/>
                <a:sym typeface="Cambria"/>
              </a:rPr>
              <a:t>Enfin, le rôle de la politique et de la direction des établissements est examiné. Les écoles et les établissements de formation sont invités à intégrer l'inclusion dans leurs plans strategiques et à fournir un soutien structurel au personnel et aux apprenants. Un changement durable nécessite une approche de l'inclusion à l'échelle de l'établissement tout entier.</a:t>
            </a:r>
            <a:endParaRPr sz="1800">
              <a:solidFill>
                <a:schemeClr val="dk1"/>
              </a:solidFill>
              <a:latin typeface="Cambria"/>
              <a:ea typeface="Cambria"/>
              <a:cs typeface="Cambria"/>
              <a:sym typeface="Cambria"/>
            </a:endParaRPr>
          </a:p>
        </p:txBody>
      </p:sp>
      <p:sp>
        <p:nvSpPr>
          <p:cNvPr id="267" name="Google Shape;267;p25:notes"/>
          <p:cNvSpPr txBox="1"/>
          <p:nvPr>
            <p:ph idx="12" type="sldNum"/>
          </p:nvPr>
        </p:nvSpPr>
        <p:spPr>
          <a:xfrm>
            <a:off x="0" y="0"/>
            <a:ext cx="3000000" cy="300000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1" name="Shape 271"/>
        <p:cNvGrpSpPr/>
        <p:nvPr/>
      </p:nvGrpSpPr>
      <p:grpSpPr>
        <a:xfrm>
          <a:off x="0" y="0"/>
          <a:ext cx="0" cy="0"/>
          <a:chOff x="0" y="0"/>
          <a:chExt cx="0" cy="0"/>
        </a:xfrm>
      </p:grpSpPr>
      <p:sp>
        <p:nvSpPr>
          <p:cNvPr id="272" name="Google Shape;272;p26:notes"/>
          <p:cNvSpPr/>
          <p:nvPr>
            <p:ph idx="2" type="sldImg"/>
          </p:nvPr>
        </p:nvSpPr>
        <p:spPr>
          <a:xfrm>
            <a:off x="-500063" y="0"/>
            <a:ext cx="4000501" cy="3000375"/>
          </a:xfrm>
          <a:custGeom>
            <a:rect b="b" l="l" r="r" t="t"/>
            <a:pathLst>
              <a:path extrusionOk="0" h="120000" w="120000">
                <a:moveTo>
                  <a:pt x="0" y="0"/>
                </a:moveTo>
                <a:lnTo>
                  <a:pt x="120000" y="0"/>
                </a:lnTo>
                <a:lnTo>
                  <a:pt x="120000" y="120000"/>
                </a:lnTo>
                <a:lnTo>
                  <a:pt x="0" y="120000"/>
                </a:lnTo>
                <a:close/>
              </a:path>
            </a:pathLst>
          </a:custGeom>
          <a:noFill/>
          <a:ln>
            <a:noFill/>
          </a:ln>
        </p:spPr>
      </p:sp>
      <p:sp>
        <p:nvSpPr>
          <p:cNvPr id="273" name="Google Shape;273;p26:notes"/>
          <p:cNvSpPr txBox="1"/>
          <p:nvPr>
            <p:ph idx="1" type="body"/>
          </p:nvPr>
        </p:nvSpPr>
        <p:spPr>
          <a:xfrm>
            <a:off x="0" y="0"/>
            <a:ext cx="3000000" cy="30000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SzPts val="1100"/>
              <a:buNone/>
            </a:pPr>
            <a:r>
              <a:t/>
            </a:r>
            <a:endParaRPr sz="1200">
              <a:solidFill>
                <a:schemeClr val="dk1"/>
              </a:solidFill>
              <a:latin typeface="Arial"/>
              <a:ea typeface="Arial"/>
              <a:cs typeface="Arial"/>
              <a:sym typeface="Arial"/>
            </a:endParaRPr>
          </a:p>
        </p:txBody>
      </p:sp>
      <p:sp>
        <p:nvSpPr>
          <p:cNvPr id="274" name="Google Shape;274;p26:notes"/>
          <p:cNvSpPr txBox="1"/>
          <p:nvPr>
            <p:ph idx="12" type="sldNum"/>
          </p:nvPr>
        </p:nvSpPr>
        <p:spPr>
          <a:xfrm>
            <a:off x="0" y="0"/>
            <a:ext cx="3000000" cy="300000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8" name="Shape 278"/>
        <p:cNvGrpSpPr/>
        <p:nvPr/>
      </p:nvGrpSpPr>
      <p:grpSpPr>
        <a:xfrm>
          <a:off x="0" y="0"/>
          <a:ext cx="0" cy="0"/>
          <a:chOff x="0" y="0"/>
          <a:chExt cx="0" cy="0"/>
        </a:xfrm>
      </p:grpSpPr>
      <p:sp>
        <p:nvSpPr>
          <p:cNvPr id="279" name="Google Shape;279;p27:notes"/>
          <p:cNvSpPr/>
          <p:nvPr>
            <p:ph idx="2" type="sldImg"/>
          </p:nvPr>
        </p:nvSpPr>
        <p:spPr>
          <a:xfrm>
            <a:off x="-500063" y="0"/>
            <a:ext cx="4000501" cy="3000375"/>
          </a:xfrm>
          <a:custGeom>
            <a:rect b="b" l="l" r="r" t="t"/>
            <a:pathLst>
              <a:path extrusionOk="0" h="120000" w="120000">
                <a:moveTo>
                  <a:pt x="0" y="0"/>
                </a:moveTo>
                <a:lnTo>
                  <a:pt x="120000" y="0"/>
                </a:lnTo>
                <a:lnTo>
                  <a:pt x="120000" y="120000"/>
                </a:lnTo>
                <a:lnTo>
                  <a:pt x="0" y="120000"/>
                </a:lnTo>
                <a:close/>
              </a:path>
            </a:pathLst>
          </a:custGeom>
          <a:noFill/>
          <a:ln>
            <a:noFill/>
          </a:ln>
        </p:spPr>
      </p:sp>
      <p:sp>
        <p:nvSpPr>
          <p:cNvPr id="280" name="Google Shape;280;p27:notes"/>
          <p:cNvSpPr txBox="1"/>
          <p:nvPr>
            <p:ph idx="1" type="body"/>
          </p:nvPr>
        </p:nvSpPr>
        <p:spPr>
          <a:xfrm>
            <a:off x="0" y="0"/>
            <a:ext cx="3000000" cy="30000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SzPts val="1100"/>
              <a:buNone/>
            </a:pPr>
            <a:r>
              <a:rPr lang="en-GB" sz="1200">
                <a:solidFill>
                  <a:schemeClr val="dk1"/>
                </a:solidFill>
                <a:latin typeface="Arial"/>
                <a:ea typeface="Arial"/>
                <a:cs typeface="Arial"/>
                <a:sym typeface="Arial"/>
              </a:rPr>
              <a:t>Présentez chaque élément de la boîte à outils et son impact escompté :</a:t>
            </a:r>
            <a:endParaRPr/>
          </a:p>
          <a:p>
            <a:pPr indent="0" lvl="0" marL="0" marR="0" rtl="0" algn="l">
              <a:lnSpc>
                <a:spcPct val="100000"/>
              </a:lnSpc>
              <a:spcBef>
                <a:spcPts val="0"/>
              </a:spcBef>
              <a:spcAft>
                <a:spcPts val="0"/>
              </a:spcAft>
              <a:buSzPts val="1100"/>
              <a:buNone/>
            </a:pPr>
            <a:r>
              <a:t/>
            </a:r>
            <a:endParaRPr sz="1200">
              <a:solidFill>
                <a:schemeClr val="dk1"/>
              </a:solidFill>
              <a:latin typeface="Arial"/>
              <a:ea typeface="Arial"/>
              <a:cs typeface="Arial"/>
              <a:sym typeface="Arial"/>
            </a:endParaRPr>
          </a:p>
          <a:p>
            <a:pPr indent="0" lvl="0" marL="0" marR="0" rtl="0" algn="l">
              <a:lnSpc>
                <a:spcPct val="100000"/>
              </a:lnSpc>
              <a:spcBef>
                <a:spcPts val="0"/>
              </a:spcBef>
              <a:spcAft>
                <a:spcPts val="0"/>
              </a:spcAft>
              <a:buSzPts val="1100"/>
              <a:buNone/>
            </a:pPr>
            <a:r>
              <a:rPr b="1" lang="en-GB" sz="1200">
                <a:solidFill>
                  <a:schemeClr val="dk1"/>
                </a:solidFill>
                <a:latin typeface="Arial"/>
                <a:ea typeface="Arial"/>
                <a:cs typeface="Arial"/>
                <a:sym typeface="Arial"/>
              </a:rPr>
              <a:t>OUTILS DE COMMUNICATION :</a:t>
            </a:r>
            <a:endParaRPr/>
          </a:p>
          <a:p>
            <a:pPr indent="-171450" lvl="0" marL="171450" marR="0" rtl="0" algn="l">
              <a:lnSpc>
                <a:spcPct val="100000"/>
              </a:lnSpc>
              <a:spcBef>
                <a:spcPts val="0"/>
              </a:spcBef>
              <a:spcAft>
                <a:spcPts val="0"/>
              </a:spcAft>
              <a:buSzPts val="1100"/>
              <a:buFont typeface="Arial"/>
              <a:buChar char="-"/>
            </a:pPr>
            <a:r>
              <a:rPr lang="en-GB" sz="1200">
                <a:solidFill>
                  <a:schemeClr val="dk1"/>
                </a:solidFill>
                <a:latin typeface="Arial"/>
                <a:ea typeface="Arial"/>
                <a:cs typeface="Arial"/>
                <a:sym typeface="Arial"/>
              </a:rPr>
              <a:t>les individus seront en mesure d'engager et de motiver leur établissement, ou au moins d'autres membres du personnel, dans le but de rendre l'établissement plus inclusif pour les apprenants adultes LGBTQIA</a:t>
            </a:r>
            <a:endParaRPr/>
          </a:p>
          <a:p>
            <a:pPr indent="-171450" lvl="0" marL="171450" marR="0" rtl="0" algn="l">
              <a:lnSpc>
                <a:spcPct val="100000"/>
              </a:lnSpc>
              <a:spcBef>
                <a:spcPts val="0"/>
              </a:spcBef>
              <a:spcAft>
                <a:spcPts val="0"/>
              </a:spcAft>
              <a:buSzPts val="1100"/>
              <a:buFont typeface="Arial"/>
              <a:buChar char="-"/>
            </a:pPr>
            <a:r>
              <a:rPr lang="en-GB" sz="1200">
                <a:solidFill>
                  <a:schemeClr val="dk1"/>
                </a:solidFill>
                <a:latin typeface="Arial"/>
                <a:ea typeface="Arial"/>
                <a:cs typeface="Arial"/>
                <a:sym typeface="Arial"/>
              </a:rPr>
              <a:t>les responsables seront en mesure de mettre en œuvre une stratégie de diffusion durable.</a:t>
            </a:r>
            <a:endParaRPr/>
          </a:p>
          <a:p>
            <a:pPr indent="0" lvl="0" marL="0" marR="0" rtl="0" algn="l">
              <a:lnSpc>
                <a:spcPct val="100000"/>
              </a:lnSpc>
              <a:spcBef>
                <a:spcPts val="0"/>
              </a:spcBef>
              <a:spcAft>
                <a:spcPts val="0"/>
              </a:spcAft>
              <a:buSzPts val="1100"/>
              <a:buNone/>
            </a:pPr>
            <a:r>
              <a:t/>
            </a:r>
            <a:endParaRPr sz="1200">
              <a:solidFill>
                <a:schemeClr val="dk1"/>
              </a:solidFill>
              <a:latin typeface="Arial"/>
              <a:ea typeface="Arial"/>
              <a:cs typeface="Arial"/>
              <a:sym typeface="Arial"/>
            </a:endParaRPr>
          </a:p>
          <a:p>
            <a:pPr indent="0" lvl="0" marL="0" marR="0" rtl="0" algn="l">
              <a:lnSpc>
                <a:spcPct val="100000"/>
              </a:lnSpc>
              <a:spcBef>
                <a:spcPts val="0"/>
              </a:spcBef>
              <a:spcAft>
                <a:spcPts val="0"/>
              </a:spcAft>
              <a:buSzPts val="1100"/>
              <a:buNone/>
            </a:pPr>
            <a:r>
              <a:rPr b="1" lang="en-GB" sz="1200">
                <a:solidFill>
                  <a:schemeClr val="dk1"/>
                </a:solidFill>
                <a:latin typeface="Arial"/>
                <a:ea typeface="Arial"/>
                <a:cs typeface="Arial"/>
                <a:sym typeface="Arial"/>
              </a:rPr>
              <a:t>OUTILS DE FORMATION </a:t>
            </a:r>
            <a:r>
              <a:rPr lang="en-GB" sz="1200">
                <a:solidFill>
                  <a:schemeClr val="dk1"/>
                </a:solidFill>
                <a:latin typeface="Arial"/>
                <a:ea typeface="Arial"/>
                <a:cs typeface="Arial"/>
                <a:sym typeface="Arial"/>
              </a:rPr>
              <a:t>:</a:t>
            </a:r>
            <a:endParaRPr/>
          </a:p>
          <a:p>
            <a:pPr indent="0" lvl="0" marL="0" marR="0" rtl="0" algn="l">
              <a:lnSpc>
                <a:spcPct val="100000"/>
              </a:lnSpc>
              <a:spcBef>
                <a:spcPts val="0"/>
              </a:spcBef>
              <a:spcAft>
                <a:spcPts val="0"/>
              </a:spcAft>
              <a:buSzPts val="1100"/>
              <a:buNone/>
            </a:pPr>
            <a:r>
              <a:rPr lang="en-GB" sz="1200">
                <a:solidFill>
                  <a:schemeClr val="dk1"/>
                </a:solidFill>
                <a:latin typeface="Arial"/>
                <a:ea typeface="Arial"/>
                <a:cs typeface="Arial"/>
                <a:sym typeface="Arial"/>
              </a:rPr>
              <a:t>- les membres du personnel seront en mesure de faciliter les procédures de formation des enseignants au sein d'une école ou d'un établissement de formation</a:t>
            </a:r>
            <a:endParaRPr/>
          </a:p>
          <a:p>
            <a:pPr indent="0" lvl="0" marL="0" marR="0" rtl="0" algn="l">
              <a:lnSpc>
                <a:spcPct val="100000"/>
              </a:lnSpc>
              <a:spcBef>
                <a:spcPts val="0"/>
              </a:spcBef>
              <a:spcAft>
                <a:spcPts val="0"/>
              </a:spcAft>
              <a:buSzPts val="1100"/>
              <a:buNone/>
            </a:pPr>
            <a:r>
              <a:t/>
            </a:r>
            <a:endParaRPr sz="1200">
              <a:solidFill>
                <a:schemeClr val="dk1"/>
              </a:solidFill>
              <a:latin typeface="Arial"/>
              <a:ea typeface="Arial"/>
              <a:cs typeface="Arial"/>
              <a:sym typeface="Arial"/>
            </a:endParaRPr>
          </a:p>
          <a:p>
            <a:pPr indent="0" lvl="0" marL="0" marR="0" rtl="0" algn="l">
              <a:lnSpc>
                <a:spcPct val="100000"/>
              </a:lnSpc>
              <a:spcBef>
                <a:spcPts val="0"/>
              </a:spcBef>
              <a:spcAft>
                <a:spcPts val="0"/>
              </a:spcAft>
              <a:buSzPts val="1100"/>
              <a:buNone/>
            </a:pPr>
            <a:r>
              <a:rPr b="1" lang="en-GB" sz="1200">
                <a:solidFill>
                  <a:schemeClr val="dk1"/>
                </a:solidFill>
                <a:latin typeface="Arial"/>
                <a:ea typeface="Arial"/>
                <a:cs typeface="Arial"/>
                <a:sym typeface="Arial"/>
              </a:rPr>
              <a:t>OUTILS DE STRATÉGIE D'ORGANISATION </a:t>
            </a:r>
            <a:r>
              <a:rPr lang="en-GB" sz="1200">
                <a:solidFill>
                  <a:schemeClr val="dk1"/>
                </a:solidFill>
                <a:latin typeface="Arial"/>
                <a:ea typeface="Arial"/>
                <a:cs typeface="Arial"/>
                <a:sym typeface="Arial"/>
              </a:rPr>
              <a:t>:</a:t>
            </a:r>
            <a:endParaRPr/>
          </a:p>
          <a:p>
            <a:pPr indent="0" lvl="0" marL="0" marR="0" rtl="0" algn="l">
              <a:lnSpc>
                <a:spcPct val="100000"/>
              </a:lnSpc>
              <a:spcBef>
                <a:spcPts val="0"/>
              </a:spcBef>
              <a:spcAft>
                <a:spcPts val="0"/>
              </a:spcAft>
              <a:buSzPts val="1100"/>
              <a:buNone/>
            </a:pPr>
            <a:r>
              <a:rPr lang="en-GB" sz="1200">
                <a:solidFill>
                  <a:schemeClr val="dk1"/>
                </a:solidFill>
                <a:latin typeface="Arial"/>
                <a:ea typeface="Arial"/>
                <a:cs typeface="Arial"/>
                <a:sym typeface="Arial"/>
              </a:rPr>
              <a:t>- les responsables seront en mesure de mettre en œuvre des politiques et des systèmes de soutien durables.</a:t>
            </a:r>
            <a:endParaRPr/>
          </a:p>
          <a:p>
            <a:pPr indent="0" lvl="0" marL="0" marR="0" rtl="0" algn="l">
              <a:lnSpc>
                <a:spcPct val="100000"/>
              </a:lnSpc>
              <a:spcBef>
                <a:spcPts val="0"/>
              </a:spcBef>
              <a:spcAft>
                <a:spcPts val="0"/>
              </a:spcAft>
              <a:buSzPts val="1100"/>
              <a:buNone/>
            </a:pPr>
            <a:r>
              <a:t/>
            </a:r>
            <a:endParaRPr sz="1200">
              <a:solidFill>
                <a:schemeClr val="dk1"/>
              </a:solidFill>
              <a:latin typeface="Arial"/>
              <a:ea typeface="Arial"/>
              <a:cs typeface="Arial"/>
              <a:sym typeface="Arial"/>
            </a:endParaRPr>
          </a:p>
        </p:txBody>
      </p:sp>
      <p:sp>
        <p:nvSpPr>
          <p:cNvPr id="281" name="Google Shape;281;p27:notes"/>
          <p:cNvSpPr txBox="1"/>
          <p:nvPr>
            <p:ph idx="12" type="sldNum"/>
          </p:nvPr>
        </p:nvSpPr>
        <p:spPr>
          <a:xfrm>
            <a:off x="0" y="0"/>
            <a:ext cx="3000000" cy="300000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5" name="Shape 285"/>
        <p:cNvGrpSpPr/>
        <p:nvPr/>
      </p:nvGrpSpPr>
      <p:grpSpPr>
        <a:xfrm>
          <a:off x="0" y="0"/>
          <a:ext cx="0" cy="0"/>
          <a:chOff x="0" y="0"/>
          <a:chExt cx="0" cy="0"/>
        </a:xfrm>
      </p:grpSpPr>
      <p:sp>
        <p:nvSpPr>
          <p:cNvPr id="286" name="Google Shape;286;p28:notes"/>
          <p:cNvSpPr/>
          <p:nvPr>
            <p:ph idx="2" type="sldImg"/>
          </p:nvPr>
        </p:nvSpPr>
        <p:spPr>
          <a:xfrm>
            <a:off x="-500063" y="0"/>
            <a:ext cx="4000501" cy="3000375"/>
          </a:xfrm>
          <a:custGeom>
            <a:rect b="b" l="l" r="r" t="t"/>
            <a:pathLst>
              <a:path extrusionOk="0" h="120000" w="120000">
                <a:moveTo>
                  <a:pt x="0" y="0"/>
                </a:moveTo>
                <a:lnTo>
                  <a:pt x="120000" y="0"/>
                </a:lnTo>
                <a:lnTo>
                  <a:pt x="120000" y="120000"/>
                </a:lnTo>
                <a:lnTo>
                  <a:pt x="0" y="120000"/>
                </a:lnTo>
                <a:close/>
              </a:path>
            </a:pathLst>
          </a:custGeom>
          <a:noFill/>
          <a:ln>
            <a:noFill/>
          </a:ln>
        </p:spPr>
      </p:sp>
      <p:sp>
        <p:nvSpPr>
          <p:cNvPr id="287" name="Google Shape;287;p28:notes"/>
          <p:cNvSpPr txBox="1"/>
          <p:nvPr>
            <p:ph idx="1" type="body"/>
          </p:nvPr>
        </p:nvSpPr>
        <p:spPr>
          <a:xfrm>
            <a:off x="0" y="0"/>
            <a:ext cx="3000000" cy="30000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SzPts val="1100"/>
              <a:buNone/>
            </a:pPr>
            <a:r>
              <a:rPr b="1" i="0" lang="en-GB" sz="1800" u="none" strike="noStrike">
                <a:solidFill>
                  <a:srgbClr val="000000"/>
                </a:solidFill>
                <a:latin typeface="Calibri"/>
                <a:ea typeface="Calibri"/>
                <a:cs typeface="Calibri"/>
                <a:sym typeface="Calibri"/>
              </a:rPr>
              <a:t>Guide de communication</a:t>
            </a:r>
            <a:br>
              <a:rPr b="0" i="0" lang="en-GB" sz="1800" u="none" strike="noStrike">
                <a:solidFill>
                  <a:srgbClr val="000000"/>
                </a:solidFill>
                <a:latin typeface="Calibri"/>
                <a:ea typeface="Calibri"/>
                <a:cs typeface="Calibri"/>
                <a:sym typeface="Calibri"/>
              </a:rPr>
            </a:br>
            <a:r>
              <a:rPr b="0" i="0" lang="en-GB" sz="1800" u="none" strike="noStrike">
                <a:solidFill>
                  <a:srgbClr val="000000"/>
                </a:solidFill>
                <a:latin typeface="Calibri"/>
                <a:ea typeface="Calibri"/>
                <a:cs typeface="Calibri"/>
                <a:sym typeface="Calibri"/>
              </a:rPr>
              <a:t>- un document à lire en premier lieu avec un guide étape par étape sur la façon d'aborder la communication à l'intérieur d'une école en se référant aux outils de communication</a:t>
            </a:r>
            <a:r>
              <a:rPr lang="en-GB" sz="1200">
                <a:solidFill>
                  <a:schemeClr val="dk1"/>
                </a:solidFill>
                <a:latin typeface="Arial"/>
                <a:ea typeface="Arial"/>
                <a:cs typeface="Arial"/>
                <a:sym typeface="Arial"/>
              </a:rPr>
              <a:t> </a:t>
            </a:r>
            <a:endParaRPr/>
          </a:p>
          <a:p>
            <a:pPr indent="0" lvl="0" marL="0" marR="0" rtl="0" algn="l">
              <a:lnSpc>
                <a:spcPct val="100000"/>
              </a:lnSpc>
              <a:spcBef>
                <a:spcPts val="0"/>
              </a:spcBef>
              <a:spcAft>
                <a:spcPts val="0"/>
              </a:spcAft>
              <a:buSzPts val="1100"/>
              <a:buNone/>
            </a:pPr>
            <a:r>
              <a:t/>
            </a:r>
            <a:endParaRPr b="1" i="0" sz="1800" u="none" strike="noStrike">
              <a:solidFill>
                <a:srgbClr val="000000"/>
              </a:solidFill>
              <a:latin typeface="Calibri"/>
              <a:ea typeface="Calibri"/>
              <a:cs typeface="Calibri"/>
              <a:sym typeface="Calibri"/>
            </a:endParaRPr>
          </a:p>
          <a:p>
            <a:pPr indent="0" lvl="0" marL="0" marR="0" rtl="0" algn="l">
              <a:lnSpc>
                <a:spcPct val="100000"/>
              </a:lnSpc>
              <a:spcBef>
                <a:spcPts val="0"/>
              </a:spcBef>
              <a:spcAft>
                <a:spcPts val="0"/>
              </a:spcAft>
              <a:buSzPts val="1100"/>
              <a:buNone/>
            </a:pPr>
            <a:r>
              <a:rPr b="1" i="0" lang="en-GB" sz="1800" u="none" strike="noStrike">
                <a:solidFill>
                  <a:srgbClr val="000000"/>
                </a:solidFill>
                <a:latin typeface="Calibri"/>
                <a:ea typeface="Calibri"/>
                <a:cs typeface="Calibri"/>
                <a:sym typeface="Calibri"/>
              </a:rPr>
              <a:t>Charte visuelle commune</a:t>
            </a:r>
            <a:br>
              <a:rPr b="1" i="0" lang="en-GB" sz="1800" u="none" strike="noStrike">
                <a:solidFill>
                  <a:srgbClr val="000000"/>
                </a:solidFill>
                <a:latin typeface="Calibri"/>
                <a:ea typeface="Calibri"/>
                <a:cs typeface="Calibri"/>
                <a:sym typeface="Calibri"/>
              </a:rPr>
            </a:br>
            <a:r>
              <a:rPr b="0" i="0" lang="en-GB" sz="1800" u="none" strike="noStrike">
                <a:solidFill>
                  <a:srgbClr val="000000"/>
                </a:solidFill>
                <a:latin typeface="Calibri"/>
                <a:ea typeface="Calibri"/>
                <a:cs typeface="Calibri"/>
                <a:sym typeface="Calibri"/>
              </a:rPr>
              <a:t>- logos, exemples d'images, polices de caractères, couleurs...</a:t>
            </a:r>
            <a:endParaRPr/>
          </a:p>
          <a:p>
            <a:pPr indent="0" lvl="0" marL="0" marR="0" rtl="0" algn="l">
              <a:lnSpc>
                <a:spcPct val="100000"/>
              </a:lnSpc>
              <a:spcBef>
                <a:spcPts val="0"/>
              </a:spcBef>
              <a:spcAft>
                <a:spcPts val="0"/>
              </a:spcAft>
              <a:buSzPts val="1100"/>
              <a:buNone/>
            </a:pPr>
            <a:r>
              <a:t/>
            </a:r>
            <a:endParaRPr b="1" i="0" sz="1800" u="none" strike="noStrike">
              <a:solidFill>
                <a:srgbClr val="000000"/>
              </a:solidFill>
              <a:latin typeface="Calibri"/>
              <a:ea typeface="Calibri"/>
              <a:cs typeface="Calibri"/>
              <a:sym typeface="Calibri"/>
            </a:endParaRPr>
          </a:p>
          <a:p>
            <a:pPr indent="0" lvl="0" marL="0" marR="0" rtl="0" algn="l">
              <a:lnSpc>
                <a:spcPct val="100000"/>
              </a:lnSpc>
              <a:spcBef>
                <a:spcPts val="0"/>
              </a:spcBef>
              <a:spcAft>
                <a:spcPts val="0"/>
              </a:spcAft>
              <a:buSzPts val="1100"/>
              <a:buNone/>
            </a:pPr>
            <a:r>
              <a:rPr b="1" i="0" lang="en-GB" sz="1800" u="none" strike="noStrike">
                <a:solidFill>
                  <a:srgbClr val="000000"/>
                </a:solidFill>
                <a:latin typeface="Calibri"/>
                <a:ea typeface="Calibri"/>
                <a:cs typeface="Calibri"/>
                <a:sym typeface="Calibri"/>
              </a:rPr>
              <a:t>Affiche modifiable</a:t>
            </a:r>
            <a:br>
              <a:rPr b="1" i="0" lang="en-GB" sz="1800" u="none" strike="noStrike">
                <a:solidFill>
                  <a:srgbClr val="000000"/>
                </a:solidFill>
                <a:latin typeface="Calibri"/>
                <a:ea typeface="Calibri"/>
                <a:cs typeface="Calibri"/>
                <a:sym typeface="Calibri"/>
              </a:rPr>
            </a:br>
            <a:r>
              <a:rPr b="0" i="0" lang="en-GB" sz="1800" u="none" strike="noStrike">
                <a:solidFill>
                  <a:srgbClr val="000000"/>
                </a:solidFill>
                <a:latin typeface="Calibri"/>
                <a:ea typeface="Calibri"/>
                <a:cs typeface="Calibri"/>
                <a:sym typeface="Calibri"/>
              </a:rPr>
              <a:t>- avec un message clair sur l'engagement de l'école contre la LGBTQIA+phobie avec un espace pour que l'école puisse ajouter ses propres informations, comme la personne de référence pour le signalement des abus</a:t>
            </a:r>
            <a:br>
              <a:rPr b="0" i="0" lang="en-GB" sz="1800" u="none" strike="noStrike">
                <a:solidFill>
                  <a:srgbClr val="000000"/>
                </a:solidFill>
                <a:latin typeface="Calibri"/>
                <a:ea typeface="Calibri"/>
                <a:cs typeface="Calibri"/>
                <a:sym typeface="Calibri"/>
              </a:rPr>
            </a:br>
            <a:endParaRPr b="1" i="0" sz="1800" u="none" strike="noStrike">
              <a:solidFill>
                <a:srgbClr val="FF0000"/>
              </a:solidFill>
              <a:latin typeface="Calibri"/>
              <a:ea typeface="Calibri"/>
              <a:cs typeface="Calibri"/>
              <a:sym typeface="Calibri"/>
            </a:endParaRPr>
          </a:p>
          <a:p>
            <a:pPr indent="0" lvl="0" marL="0" marR="0" rtl="0" algn="l">
              <a:lnSpc>
                <a:spcPct val="100000"/>
              </a:lnSpc>
              <a:spcBef>
                <a:spcPts val="0"/>
              </a:spcBef>
              <a:spcAft>
                <a:spcPts val="0"/>
              </a:spcAft>
              <a:buSzPts val="1100"/>
              <a:buNone/>
            </a:pPr>
            <a:r>
              <a:rPr b="1" i="0" lang="en-GB" sz="1800" u="none" strike="noStrike">
                <a:solidFill>
                  <a:srgbClr val="000000"/>
                </a:solidFill>
                <a:latin typeface="Calibri"/>
                <a:ea typeface="Calibri"/>
                <a:cs typeface="Calibri"/>
                <a:sym typeface="Calibri"/>
              </a:rPr>
              <a:t>Document d'aide à la discussion</a:t>
            </a:r>
            <a:br>
              <a:rPr b="1" i="0" lang="en-GB" sz="1800" u="none" strike="noStrike">
                <a:solidFill>
                  <a:srgbClr val="000000"/>
                </a:solidFill>
                <a:latin typeface="Calibri"/>
                <a:ea typeface="Calibri"/>
                <a:cs typeface="Calibri"/>
                <a:sym typeface="Calibri"/>
              </a:rPr>
            </a:br>
            <a:r>
              <a:rPr b="0" i="0" lang="en-GB" sz="1800" u="none" strike="noStrike">
                <a:solidFill>
                  <a:srgbClr val="000000"/>
                </a:solidFill>
                <a:latin typeface="Calibri"/>
                <a:ea typeface="Calibri"/>
                <a:cs typeface="Calibri"/>
                <a:sym typeface="Calibri"/>
              </a:rPr>
              <a:t>- un recueil de points de discussion pour promouvoir les avancées structurelles en faveur de la diversité </a:t>
            </a:r>
            <a:endParaRPr/>
          </a:p>
          <a:p>
            <a:pPr indent="0" lvl="0" marL="0" marR="0" rtl="0" algn="l">
              <a:lnSpc>
                <a:spcPct val="100000"/>
              </a:lnSpc>
              <a:spcBef>
                <a:spcPts val="0"/>
              </a:spcBef>
              <a:spcAft>
                <a:spcPts val="0"/>
              </a:spcAft>
              <a:buSzPts val="1100"/>
              <a:buFont typeface="Calibri"/>
              <a:buNone/>
            </a:pPr>
            <a:r>
              <a:rPr b="0" i="0" lang="en-GB" sz="1800" u="none" strike="noStrike">
                <a:solidFill>
                  <a:srgbClr val="000000"/>
                </a:solidFill>
                <a:latin typeface="Calibri"/>
                <a:ea typeface="Calibri"/>
                <a:cs typeface="Calibri"/>
                <a:sym typeface="Calibri"/>
              </a:rPr>
              <a:t>- une formation rhétorique (idées fausses courantes sur la diversité et comment réagir lorsqu'elles sont évoquées par des « sceptiques ») </a:t>
            </a:r>
            <a:endParaRPr/>
          </a:p>
          <a:p>
            <a:pPr indent="0" lvl="0" marL="0" marR="0" rtl="0" algn="l">
              <a:lnSpc>
                <a:spcPct val="100000"/>
              </a:lnSpc>
              <a:spcBef>
                <a:spcPts val="0"/>
              </a:spcBef>
              <a:spcAft>
                <a:spcPts val="0"/>
              </a:spcAft>
              <a:buSzPts val="1100"/>
              <a:buFont typeface="Calibri"/>
              <a:buNone/>
            </a:pPr>
            <a:r>
              <a:rPr b="0" i="0" lang="en-GB" sz="1800" u="none" strike="noStrike">
                <a:solidFill>
                  <a:srgbClr val="000000"/>
                </a:solidFill>
                <a:latin typeface="Calibri"/>
                <a:ea typeface="Calibri"/>
                <a:cs typeface="Calibri"/>
                <a:sym typeface="Calibri"/>
              </a:rPr>
              <a:t>- une référence aux politiques nationales pour connaître le contexte national et savoir comment l'utiliser également. </a:t>
            </a:r>
            <a:endParaRPr/>
          </a:p>
          <a:p>
            <a:pPr indent="0" lvl="0" marL="0" marR="0" rtl="0" algn="l">
              <a:lnSpc>
                <a:spcPct val="100000"/>
              </a:lnSpc>
              <a:spcBef>
                <a:spcPts val="0"/>
              </a:spcBef>
              <a:spcAft>
                <a:spcPts val="0"/>
              </a:spcAft>
              <a:buSzPts val="1100"/>
              <a:buNone/>
            </a:pPr>
            <a:r>
              <a:t/>
            </a:r>
            <a:endParaRPr b="1" i="0" sz="1800" u="none" strike="noStrike">
              <a:solidFill>
                <a:srgbClr val="000000"/>
              </a:solidFill>
              <a:latin typeface="Calibri"/>
              <a:ea typeface="Calibri"/>
              <a:cs typeface="Calibri"/>
              <a:sym typeface="Calibri"/>
            </a:endParaRPr>
          </a:p>
          <a:p>
            <a:pPr indent="0" lvl="0" marL="0" marR="0" rtl="0" algn="l">
              <a:lnSpc>
                <a:spcPct val="100000"/>
              </a:lnSpc>
              <a:spcBef>
                <a:spcPts val="0"/>
              </a:spcBef>
              <a:spcAft>
                <a:spcPts val="0"/>
              </a:spcAft>
              <a:buSzPts val="1100"/>
              <a:buNone/>
            </a:pPr>
            <a:r>
              <a:rPr b="1" i="0" lang="en-GB" sz="1800" u="none" strike="noStrike">
                <a:solidFill>
                  <a:srgbClr val="000000"/>
                </a:solidFill>
                <a:latin typeface="Calibri"/>
                <a:ea typeface="Calibri"/>
                <a:cs typeface="Calibri"/>
                <a:sym typeface="Calibri"/>
              </a:rPr>
              <a:t>Vidéo pour l'affichage en ligne</a:t>
            </a:r>
            <a:br>
              <a:rPr b="1" i="0" lang="en-GB" sz="1800" u="none" strike="noStrike">
                <a:solidFill>
                  <a:srgbClr val="000000"/>
                </a:solidFill>
                <a:latin typeface="Calibri"/>
                <a:ea typeface="Calibri"/>
                <a:cs typeface="Calibri"/>
                <a:sym typeface="Calibri"/>
              </a:rPr>
            </a:br>
            <a:r>
              <a:rPr b="0" i="0" lang="en-GB" sz="1800" u="none" strike="noStrike">
                <a:solidFill>
                  <a:srgbClr val="000000"/>
                </a:solidFill>
                <a:latin typeface="Calibri"/>
                <a:ea typeface="Calibri"/>
                <a:cs typeface="Calibri"/>
                <a:sym typeface="Calibri"/>
              </a:rPr>
              <a:t>- Canva modifiable contenant des informations, y compris un résumé des fondements juridiques et des avantages de la diversité dans les espaces d'apprentissage, que l'école peut modifier pour y ajouter ses propres informations, enregistrer sous forme de vidéo et mettre en ligne.</a:t>
            </a:r>
            <a:endParaRPr/>
          </a:p>
          <a:p>
            <a:pPr indent="0" lvl="0" marL="0" marR="0" rtl="0" algn="l">
              <a:lnSpc>
                <a:spcPct val="100000"/>
              </a:lnSpc>
              <a:spcBef>
                <a:spcPts val="0"/>
              </a:spcBef>
              <a:spcAft>
                <a:spcPts val="0"/>
              </a:spcAft>
              <a:buSzPts val="1100"/>
              <a:buNone/>
            </a:pPr>
            <a:r>
              <a:t/>
            </a:r>
            <a:endParaRPr b="1" i="0" sz="1800" u="none" strike="noStrike">
              <a:solidFill>
                <a:srgbClr val="000000"/>
              </a:solidFill>
              <a:latin typeface="Calibri"/>
              <a:ea typeface="Calibri"/>
              <a:cs typeface="Calibri"/>
              <a:sym typeface="Calibri"/>
            </a:endParaRPr>
          </a:p>
          <a:p>
            <a:pPr indent="0" lvl="0" marL="0" marR="0" rtl="0" algn="l">
              <a:lnSpc>
                <a:spcPct val="100000"/>
              </a:lnSpc>
              <a:spcBef>
                <a:spcPts val="0"/>
              </a:spcBef>
              <a:spcAft>
                <a:spcPts val="0"/>
              </a:spcAft>
              <a:buSzPts val="1100"/>
              <a:buNone/>
            </a:pPr>
            <a:r>
              <a:rPr b="1" i="0" lang="en-GB" sz="1800" u="none" strike="noStrike">
                <a:solidFill>
                  <a:srgbClr val="000000"/>
                </a:solidFill>
                <a:latin typeface="Calibri"/>
                <a:ea typeface="Calibri"/>
                <a:cs typeface="Calibri"/>
                <a:sym typeface="Calibri"/>
              </a:rPr>
              <a:t>Exemple de communiqué de presse</a:t>
            </a:r>
            <a:endParaRPr/>
          </a:p>
        </p:txBody>
      </p:sp>
      <p:sp>
        <p:nvSpPr>
          <p:cNvPr id="288" name="Google Shape;288;p28:notes"/>
          <p:cNvSpPr txBox="1"/>
          <p:nvPr>
            <p:ph idx="12" type="sldNum"/>
          </p:nvPr>
        </p:nvSpPr>
        <p:spPr>
          <a:xfrm>
            <a:off x="0" y="0"/>
            <a:ext cx="3000000" cy="300000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3" name="Shape 293"/>
        <p:cNvGrpSpPr/>
        <p:nvPr/>
      </p:nvGrpSpPr>
      <p:grpSpPr>
        <a:xfrm>
          <a:off x="0" y="0"/>
          <a:ext cx="0" cy="0"/>
          <a:chOff x="0" y="0"/>
          <a:chExt cx="0" cy="0"/>
        </a:xfrm>
      </p:grpSpPr>
      <p:sp>
        <p:nvSpPr>
          <p:cNvPr id="294" name="Google Shape;294;p29:notes"/>
          <p:cNvSpPr/>
          <p:nvPr>
            <p:ph idx="2" type="sldImg"/>
          </p:nvPr>
        </p:nvSpPr>
        <p:spPr>
          <a:xfrm>
            <a:off x="-500063" y="0"/>
            <a:ext cx="4000501" cy="3000375"/>
          </a:xfrm>
          <a:custGeom>
            <a:rect b="b" l="l" r="r" t="t"/>
            <a:pathLst>
              <a:path extrusionOk="0" h="120000" w="120000">
                <a:moveTo>
                  <a:pt x="0" y="0"/>
                </a:moveTo>
                <a:lnTo>
                  <a:pt x="120000" y="0"/>
                </a:lnTo>
                <a:lnTo>
                  <a:pt x="120000" y="120000"/>
                </a:lnTo>
                <a:lnTo>
                  <a:pt x="0" y="120000"/>
                </a:lnTo>
                <a:close/>
              </a:path>
            </a:pathLst>
          </a:custGeom>
          <a:noFill/>
          <a:ln>
            <a:noFill/>
          </a:ln>
        </p:spPr>
      </p:sp>
      <p:sp>
        <p:nvSpPr>
          <p:cNvPr id="295" name="Google Shape;295;p29:notes"/>
          <p:cNvSpPr txBox="1"/>
          <p:nvPr>
            <p:ph idx="1" type="body"/>
          </p:nvPr>
        </p:nvSpPr>
        <p:spPr>
          <a:xfrm>
            <a:off x="0" y="0"/>
            <a:ext cx="3000000" cy="30000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SzPts val="1100"/>
              <a:buNone/>
            </a:pPr>
            <a:r>
              <a:rPr b="1" i="0" lang="en-GB" sz="1800" u="none" strike="noStrike">
                <a:solidFill>
                  <a:srgbClr val="000000"/>
                </a:solidFill>
                <a:latin typeface="Calibri"/>
                <a:ea typeface="Calibri"/>
                <a:cs typeface="Calibri"/>
                <a:sym typeface="Calibri"/>
              </a:rPr>
              <a:t>Invitation à la formation</a:t>
            </a:r>
            <a:br>
              <a:rPr b="1" i="0" lang="en-GB" sz="1800" u="none" strike="noStrike">
                <a:solidFill>
                  <a:srgbClr val="000000"/>
                </a:solidFill>
                <a:latin typeface="Calibri"/>
                <a:ea typeface="Calibri"/>
                <a:cs typeface="Calibri"/>
                <a:sym typeface="Calibri"/>
              </a:rPr>
            </a:br>
            <a:r>
              <a:rPr b="0" i="0" lang="en-GB" sz="1800" u="none" strike="noStrike">
                <a:solidFill>
                  <a:srgbClr val="000000"/>
                </a:solidFill>
                <a:latin typeface="Calibri"/>
                <a:ea typeface="Calibri"/>
                <a:cs typeface="Calibri"/>
                <a:sym typeface="Calibri"/>
              </a:rPr>
              <a:t>- flyer modifiable à envoyer ou à accrocher au mur </a:t>
            </a:r>
            <a:endParaRPr/>
          </a:p>
          <a:p>
            <a:pPr indent="0" lvl="0" marL="0" marR="0" rtl="0" algn="l">
              <a:lnSpc>
                <a:spcPct val="100000"/>
              </a:lnSpc>
              <a:spcBef>
                <a:spcPts val="0"/>
              </a:spcBef>
              <a:spcAft>
                <a:spcPts val="0"/>
              </a:spcAft>
              <a:buSzPts val="1100"/>
              <a:buNone/>
            </a:pPr>
            <a:r>
              <a:t/>
            </a:r>
            <a:endParaRPr b="1" i="0" sz="1800" u="none" strike="noStrike">
              <a:solidFill>
                <a:srgbClr val="000000"/>
              </a:solidFill>
              <a:latin typeface="Calibri"/>
              <a:ea typeface="Calibri"/>
              <a:cs typeface="Calibri"/>
              <a:sym typeface="Calibri"/>
            </a:endParaRPr>
          </a:p>
          <a:p>
            <a:pPr indent="0" lvl="0" marL="0" marR="0" rtl="0" algn="l">
              <a:lnSpc>
                <a:spcPct val="100000"/>
              </a:lnSpc>
              <a:spcBef>
                <a:spcPts val="0"/>
              </a:spcBef>
              <a:spcAft>
                <a:spcPts val="0"/>
              </a:spcAft>
              <a:buSzPts val="1100"/>
              <a:buNone/>
            </a:pPr>
            <a:r>
              <a:rPr b="1" i="0" lang="en-GB" sz="1800" u="none" strike="noStrike">
                <a:solidFill>
                  <a:srgbClr val="000000"/>
                </a:solidFill>
                <a:latin typeface="Calibri"/>
                <a:ea typeface="Calibri"/>
                <a:cs typeface="Calibri"/>
                <a:sym typeface="Calibri"/>
              </a:rPr>
              <a:t>Formulaire d'inscription</a:t>
            </a:r>
            <a:br>
              <a:rPr b="1" i="0" lang="en-GB" sz="1800" u="none" strike="noStrike">
                <a:solidFill>
                  <a:srgbClr val="000000"/>
                </a:solidFill>
                <a:latin typeface="Calibri"/>
                <a:ea typeface="Calibri"/>
                <a:cs typeface="Calibri"/>
                <a:sym typeface="Calibri"/>
              </a:rPr>
            </a:br>
            <a:r>
              <a:rPr b="0" i="0" lang="en-GB" sz="1800" u="none" strike="noStrike">
                <a:solidFill>
                  <a:srgbClr val="000000"/>
                </a:solidFill>
                <a:latin typeface="Calibri"/>
                <a:ea typeface="Calibri"/>
                <a:cs typeface="Calibri"/>
                <a:sym typeface="Calibri"/>
              </a:rPr>
              <a:t>- y compris les besoins spécifiques et les attentes en matière de formation</a:t>
            </a:r>
            <a:endParaRPr/>
          </a:p>
          <a:p>
            <a:pPr indent="0" lvl="0" marL="0" marR="0" rtl="0" algn="l">
              <a:lnSpc>
                <a:spcPct val="100000"/>
              </a:lnSpc>
              <a:spcBef>
                <a:spcPts val="0"/>
              </a:spcBef>
              <a:spcAft>
                <a:spcPts val="0"/>
              </a:spcAft>
              <a:buSzPts val="1100"/>
              <a:buNone/>
            </a:pPr>
            <a:r>
              <a:t/>
            </a:r>
            <a:endParaRPr b="1" i="0" sz="1800" u="none" strike="noStrike">
              <a:solidFill>
                <a:srgbClr val="000000"/>
              </a:solidFill>
              <a:latin typeface="Calibri"/>
              <a:ea typeface="Calibri"/>
              <a:cs typeface="Calibri"/>
              <a:sym typeface="Calibri"/>
            </a:endParaRPr>
          </a:p>
          <a:p>
            <a:pPr indent="0" lvl="0" marL="0" marR="0" rtl="0" algn="l">
              <a:lnSpc>
                <a:spcPct val="100000"/>
              </a:lnSpc>
              <a:spcBef>
                <a:spcPts val="0"/>
              </a:spcBef>
              <a:spcAft>
                <a:spcPts val="0"/>
              </a:spcAft>
              <a:buSzPts val="1100"/>
              <a:buNone/>
            </a:pPr>
            <a:r>
              <a:rPr b="1" i="0" lang="en-GB" sz="1800" u="none" strike="noStrike">
                <a:solidFill>
                  <a:srgbClr val="000000"/>
                </a:solidFill>
                <a:latin typeface="Calibri"/>
                <a:ea typeface="Calibri"/>
                <a:cs typeface="Calibri"/>
                <a:sym typeface="Calibri"/>
              </a:rPr>
              <a:t>Exemple de programme d'atelier</a:t>
            </a:r>
            <a:br>
              <a:rPr b="1" i="0" lang="en-GB" sz="1800" u="none" strike="noStrike">
                <a:solidFill>
                  <a:srgbClr val="000000"/>
                </a:solidFill>
                <a:latin typeface="Calibri"/>
                <a:ea typeface="Calibri"/>
                <a:cs typeface="Calibri"/>
                <a:sym typeface="Calibri"/>
              </a:rPr>
            </a:br>
            <a:r>
              <a:rPr b="0" i="0" lang="en-GB" sz="1800" u="none" strike="noStrike">
                <a:solidFill>
                  <a:srgbClr val="000000"/>
                </a:solidFill>
                <a:latin typeface="Calibri"/>
                <a:ea typeface="Calibri"/>
                <a:cs typeface="Calibri"/>
                <a:sym typeface="Calibri"/>
              </a:rPr>
              <a:t>- une journée entière de formation</a:t>
            </a:r>
            <a:endParaRPr/>
          </a:p>
          <a:p>
            <a:pPr indent="0" lvl="0" marL="0" marR="0" rtl="0" algn="l">
              <a:lnSpc>
                <a:spcPct val="100000"/>
              </a:lnSpc>
              <a:spcBef>
                <a:spcPts val="0"/>
              </a:spcBef>
              <a:spcAft>
                <a:spcPts val="0"/>
              </a:spcAft>
              <a:buSzPts val="1100"/>
              <a:buNone/>
            </a:pPr>
            <a:r>
              <a:t/>
            </a:r>
            <a:endParaRPr b="1" i="0" sz="1800" u="none" strike="noStrike">
              <a:solidFill>
                <a:srgbClr val="000000"/>
              </a:solidFill>
              <a:latin typeface="Calibri"/>
              <a:ea typeface="Calibri"/>
              <a:cs typeface="Calibri"/>
              <a:sym typeface="Calibri"/>
            </a:endParaRPr>
          </a:p>
          <a:p>
            <a:pPr indent="0" lvl="0" marL="0" marR="0" rtl="0" algn="l">
              <a:lnSpc>
                <a:spcPct val="100000"/>
              </a:lnSpc>
              <a:spcBef>
                <a:spcPts val="0"/>
              </a:spcBef>
              <a:spcAft>
                <a:spcPts val="0"/>
              </a:spcAft>
              <a:buSzPts val="1100"/>
              <a:buNone/>
            </a:pPr>
            <a:r>
              <a:rPr b="1" i="0" lang="en-GB" sz="1800" u="none" strike="noStrike">
                <a:solidFill>
                  <a:srgbClr val="000000"/>
                </a:solidFill>
                <a:latin typeface="Calibri"/>
                <a:ea typeface="Calibri"/>
                <a:cs typeface="Calibri"/>
                <a:sym typeface="Calibri"/>
              </a:rPr>
              <a:t>Programme de l'atelier</a:t>
            </a:r>
            <a:endParaRPr b="1" i="0" sz="1800" u="none" strike="noStrike">
              <a:solidFill>
                <a:srgbClr val="000000"/>
              </a:solidFill>
              <a:latin typeface="Calibri"/>
              <a:ea typeface="Calibri"/>
              <a:cs typeface="Calibri"/>
              <a:sym typeface="Calibri"/>
            </a:endParaRPr>
          </a:p>
          <a:p>
            <a:pPr indent="0" lvl="0" marL="0" marR="0" rtl="0" algn="l">
              <a:lnSpc>
                <a:spcPct val="100000"/>
              </a:lnSpc>
              <a:spcBef>
                <a:spcPts val="0"/>
              </a:spcBef>
              <a:spcAft>
                <a:spcPts val="0"/>
              </a:spcAft>
              <a:buSzPts val="1100"/>
              <a:buNone/>
            </a:pPr>
            <a:r>
              <a:rPr b="0" i="0" lang="en-GB" sz="1800" u="none" strike="noStrike">
                <a:solidFill>
                  <a:srgbClr val="000000"/>
                </a:solidFill>
                <a:latin typeface="Calibri"/>
                <a:ea typeface="Calibri"/>
                <a:cs typeface="Calibri"/>
                <a:sym typeface="Calibri"/>
              </a:rPr>
              <a:t>- le guide de l'animateur pour dispenser la formation avec le contenu simplifié des modules</a:t>
            </a:r>
            <a:endParaRPr/>
          </a:p>
          <a:p>
            <a:pPr indent="0" lvl="0" marL="0" marR="0" rtl="0" algn="l">
              <a:lnSpc>
                <a:spcPct val="100000"/>
              </a:lnSpc>
              <a:spcBef>
                <a:spcPts val="0"/>
              </a:spcBef>
              <a:spcAft>
                <a:spcPts val="0"/>
              </a:spcAft>
              <a:buSzPts val="1100"/>
              <a:buNone/>
            </a:pPr>
            <a:r>
              <a:t/>
            </a:r>
            <a:endParaRPr b="1" i="0" sz="1800" u="none" strike="noStrike">
              <a:solidFill>
                <a:srgbClr val="000000"/>
              </a:solidFill>
              <a:latin typeface="Calibri"/>
              <a:ea typeface="Calibri"/>
              <a:cs typeface="Calibri"/>
              <a:sym typeface="Calibri"/>
            </a:endParaRPr>
          </a:p>
          <a:p>
            <a:pPr indent="0" lvl="0" marL="0" marR="0" rtl="0" algn="l">
              <a:lnSpc>
                <a:spcPct val="100000"/>
              </a:lnSpc>
              <a:spcBef>
                <a:spcPts val="0"/>
              </a:spcBef>
              <a:spcAft>
                <a:spcPts val="0"/>
              </a:spcAft>
              <a:buSzPts val="1100"/>
              <a:buNone/>
            </a:pPr>
            <a:r>
              <a:rPr b="1" i="0" lang="en-GB" sz="1800" u="none" strike="noStrike">
                <a:solidFill>
                  <a:srgbClr val="000000"/>
                </a:solidFill>
                <a:latin typeface="Calibri"/>
                <a:ea typeface="Calibri"/>
                <a:cs typeface="Calibri"/>
                <a:sym typeface="Calibri"/>
              </a:rPr>
              <a:t>Présentation de PPT pour l'atelier</a:t>
            </a:r>
            <a:endParaRPr/>
          </a:p>
          <a:p>
            <a:pPr indent="0" lvl="0" marL="0" marR="0" rtl="0" algn="l">
              <a:lnSpc>
                <a:spcPct val="100000"/>
              </a:lnSpc>
              <a:spcBef>
                <a:spcPts val="0"/>
              </a:spcBef>
              <a:spcAft>
                <a:spcPts val="0"/>
              </a:spcAft>
              <a:buSzPts val="1100"/>
              <a:buNone/>
            </a:pPr>
            <a:r>
              <a:rPr b="0" i="0" lang="en-GB" sz="1800" u="none" strike="noStrike">
                <a:solidFill>
                  <a:srgbClr val="000000"/>
                </a:solidFill>
                <a:latin typeface="Calibri"/>
                <a:ea typeface="Calibri"/>
                <a:cs typeface="Calibri"/>
                <a:sym typeface="Calibri"/>
              </a:rPr>
              <a:t> - ce document</a:t>
            </a:r>
            <a:endParaRPr/>
          </a:p>
          <a:p>
            <a:pPr indent="0" lvl="0" marL="0" marR="0" rtl="0" algn="l">
              <a:lnSpc>
                <a:spcPct val="100000"/>
              </a:lnSpc>
              <a:spcBef>
                <a:spcPts val="0"/>
              </a:spcBef>
              <a:spcAft>
                <a:spcPts val="0"/>
              </a:spcAft>
              <a:buSzPts val="1100"/>
              <a:buNone/>
            </a:pPr>
            <a:r>
              <a:t/>
            </a:r>
            <a:endParaRPr b="1" i="0" sz="1800" u="none" strike="noStrike">
              <a:solidFill>
                <a:srgbClr val="000000"/>
              </a:solidFill>
              <a:latin typeface="Calibri"/>
              <a:ea typeface="Calibri"/>
              <a:cs typeface="Calibri"/>
              <a:sym typeface="Calibri"/>
            </a:endParaRPr>
          </a:p>
          <a:p>
            <a:pPr indent="0" lvl="0" marL="0" marR="0" rtl="0" algn="l">
              <a:lnSpc>
                <a:spcPct val="100000"/>
              </a:lnSpc>
              <a:spcBef>
                <a:spcPts val="0"/>
              </a:spcBef>
              <a:spcAft>
                <a:spcPts val="0"/>
              </a:spcAft>
              <a:buSzPts val="1100"/>
              <a:buNone/>
            </a:pPr>
            <a:r>
              <a:rPr b="1" i="0" lang="en-GB" sz="1800" u="none" strike="noStrike">
                <a:solidFill>
                  <a:srgbClr val="000000"/>
                </a:solidFill>
                <a:latin typeface="Calibri"/>
                <a:ea typeface="Calibri"/>
                <a:cs typeface="Calibri"/>
                <a:sym typeface="Calibri"/>
              </a:rPr>
              <a:t>Questionnaire d'évaluation / d'auto-évaluation</a:t>
            </a:r>
            <a:br>
              <a:rPr b="1" i="0" lang="en-GB" sz="1800" u="none" strike="noStrike">
                <a:solidFill>
                  <a:srgbClr val="000000"/>
                </a:solidFill>
                <a:latin typeface="Calibri"/>
                <a:ea typeface="Calibri"/>
                <a:cs typeface="Calibri"/>
                <a:sym typeface="Calibri"/>
              </a:rPr>
            </a:br>
            <a:r>
              <a:rPr b="0" i="0" lang="en-GB" sz="1800" u="none" strike="noStrike">
                <a:solidFill>
                  <a:srgbClr val="000000"/>
                </a:solidFill>
                <a:latin typeface="Calibri"/>
                <a:ea typeface="Calibri"/>
                <a:cs typeface="Calibri"/>
                <a:sym typeface="Calibri"/>
              </a:rPr>
              <a:t>- pour améliorer l'offre de formation à l'avenir</a:t>
            </a:r>
            <a:endParaRPr/>
          </a:p>
          <a:p>
            <a:pPr indent="0" lvl="0" marL="0" marR="0" rtl="0" algn="l">
              <a:lnSpc>
                <a:spcPct val="100000"/>
              </a:lnSpc>
              <a:spcBef>
                <a:spcPts val="0"/>
              </a:spcBef>
              <a:spcAft>
                <a:spcPts val="0"/>
              </a:spcAft>
              <a:buSzPts val="1100"/>
              <a:buNone/>
            </a:pPr>
            <a:r>
              <a:t/>
            </a:r>
            <a:endParaRPr b="1" i="0" sz="1800" u="none" strike="noStrike">
              <a:solidFill>
                <a:srgbClr val="000000"/>
              </a:solidFill>
              <a:latin typeface="Calibri"/>
              <a:ea typeface="Calibri"/>
              <a:cs typeface="Calibri"/>
              <a:sym typeface="Calibri"/>
            </a:endParaRPr>
          </a:p>
          <a:p>
            <a:pPr indent="0" lvl="0" marL="0" marR="0" rtl="0" algn="l">
              <a:lnSpc>
                <a:spcPct val="100000"/>
              </a:lnSpc>
              <a:spcBef>
                <a:spcPts val="0"/>
              </a:spcBef>
              <a:spcAft>
                <a:spcPts val="0"/>
              </a:spcAft>
              <a:buSzPts val="1100"/>
              <a:buNone/>
            </a:pPr>
            <a:r>
              <a:rPr b="1" i="0" lang="en-GB" sz="1800" u="none" strike="noStrike">
                <a:solidFill>
                  <a:srgbClr val="000000"/>
                </a:solidFill>
                <a:latin typeface="Calibri"/>
                <a:ea typeface="Calibri"/>
                <a:cs typeface="Calibri"/>
                <a:sym typeface="Calibri"/>
              </a:rPr>
              <a:t>Certificat d'achèvement de l'atelier</a:t>
            </a:r>
            <a:endParaRPr b="1" i="0" sz="1800" u="none" strike="noStrike">
              <a:solidFill>
                <a:srgbClr val="000000"/>
              </a:solidFill>
              <a:latin typeface="Calibri"/>
              <a:ea typeface="Calibri"/>
              <a:cs typeface="Calibri"/>
              <a:sym typeface="Calibri"/>
            </a:endParaRPr>
          </a:p>
        </p:txBody>
      </p:sp>
      <p:sp>
        <p:nvSpPr>
          <p:cNvPr id="296" name="Google Shape;296;p29:notes"/>
          <p:cNvSpPr txBox="1"/>
          <p:nvPr>
            <p:ph idx="12" type="sldNum"/>
          </p:nvPr>
        </p:nvSpPr>
        <p:spPr>
          <a:xfrm>
            <a:off x="0" y="0"/>
            <a:ext cx="3000000" cy="300000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2" name="Shape 102"/>
        <p:cNvGrpSpPr/>
        <p:nvPr/>
      </p:nvGrpSpPr>
      <p:grpSpPr>
        <a:xfrm>
          <a:off x="0" y="0"/>
          <a:ext cx="0" cy="0"/>
          <a:chOff x="0" y="0"/>
          <a:chExt cx="0" cy="0"/>
        </a:xfrm>
      </p:grpSpPr>
      <p:sp>
        <p:nvSpPr>
          <p:cNvPr id="103" name="Google Shape;103;p3:notes"/>
          <p:cNvSpPr/>
          <p:nvPr>
            <p:ph idx="2" type="sldImg"/>
          </p:nvPr>
        </p:nvSpPr>
        <p:spPr>
          <a:xfrm>
            <a:off x="-500063" y="0"/>
            <a:ext cx="4000501" cy="3000375"/>
          </a:xfrm>
          <a:custGeom>
            <a:rect b="b" l="l" r="r" t="t"/>
            <a:pathLst>
              <a:path extrusionOk="0" h="120000" w="120000">
                <a:moveTo>
                  <a:pt x="0" y="0"/>
                </a:moveTo>
                <a:lnTo>
                  <a:pt x="120000" y="0"/>
                </a:lnTo>
                <a:lnTo>
                  <a:pt x="120000" y="120000"/>
                </a:lnTo>
                <a:lnTo>
                  <a:pt x="0" y="120000"/>
                </a:lnTo>
                <a:close/>
              </a:path>
            </a:pathLst>
          </a:custGeom>
          <a:noFill/>
          <a:ln>
            <a:noFill/>
          </a:ln>
        </p:spPr>
      </p:sp>
      <p:sp>
        <p:nvSpPr>
          <p:cNvPr id="104" name="Google Shape;104;p3:notes"/>
          <p:cNvSpPr txBox="1"/>
          <p:nvPr>
            <p:ph idx="1" type="body"/>
          </p:nvPr>
        </p:nvSpPr>
        <p:spPr>
          <a:xfrm>
            <a:off x="0" y="0"/>
            <a:ext cx="3000000" cy="3000000"/>
          </a:xfrm>
          <a:prstGeom prst="rect">
            <a:avLst/>
          </a:prstGeom>
          <a:noFill/>
          <a:ln>
            <a:noFill/>
          </a:ln>
        </p:spPr>
        <p:txBody>
          <a:bodyPr anchorCtr="0" anchor="t" bIns="45700" lIns="91425" spcFirstLastPara="1" rIns="91425" wrap="square" tIns="45700">
            <a:noAutofit/>
          </a:bodyPr>
          <a:lstStyle/>
          <a:p>
            <a:pPr indent="0" lvl="0" marL="0" marR="0" rtl="0" algn="l">
              <a:lnSpc>
                <a:spcPct val="115000"/>
              </a:lnSpc>
              <a:spcBef>
                <a:spcPts val="0"/>
              </a:spcBef>
              <a:spcAft>
                <a:spcPts val="0"/>
              </a:spcAft>
              <a:buSzPts val="1100"/>
              <a:buNone/>
            </a:pPr>
            <a:r>
              <a:rPr lang="en-GB" sz="1800">
                <a:solidFill>
                  <a:schemeClr val="dk1"/>
                </a:solidFill>
                <a:latin typeface="Cambria"/>
                <a:ea typeface="Cambria"/>
                <a:cs typeface="Cambria"/>
                <a:sym typeface="Cambria"/>
              </a:rPr>
              <a:t>Ce module présente les concepts clés et la terminologie liés aux identités LGBTQIA+. Il souligne l'importance de faire la distinction entre le sexe (attributs biologiques) et le genre (une construction sociale) et de comprendre le large éventail d'identités de genre telles que les identités non binaires, les identités de genre fluides et les identités de genre agenres. L'objectif est d'établir une prise de conscience fondamentale et d'éliminer les idées fausses.</a:t>
            </a:r>
            <a:endParaRPr/>
          </a:p>
          <a:p>
            <a:pPr indent="0" lvl="0" marL="0" marR="0" rtl="0" algn="l">
              <a:lnSpc>
                <a:spcPct val="115000"/>
              </a:lnSpc>
              <a:spcBef>
                <a:spcPts val="0"/>
              </a:spcBef>
              <a:spcAft>
                <a:spcPts val="0"/>
              </a:spcAft>
              <a:buSzPts val="1100"/>
              <a:buNone/>
            </a:pPr>
            <a:r>
              <a:t/>
            </a:r>
            <a:endParaRPr sz="1800">
              <a:solidFill>
                <a:schemeClr val="dk1"/>
              </a:solidFill>
              <a:latin typeface="Cambria"/>
              <a:ea typeface="Cambria"/>
              <a:cs typeface="Cambria"/>
              <a:sym typeface="Cambria"/>
            </a:endParaRPr>
          </a:p>
        </p:txBody>
      </p:sp>
      <p:sp>
        <p:nvSpPr>
          <p:cNvPr id="105" name="Google Shape;105;p3:notes"/>
          <p:cNvSpPr txBox="1"/>
          <p:nvPr>
            <p:ph idx="12" type="sldNum"/>
          </p:nvPr>
        </p:nvSpPr>
        <p:spPr>
          <a:xfrm>
            <a:off x="0" y="0"/>
            <a:ext cx="3000000" cy="300000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0" name="Shape 300"/>
        <p:cNvGrpSpPr/>
        <p:nvPr/>
      </p:nvGrpSpPr>
      <p:grpSpPr>
        <a:xfrm>
          <a:off x="0" y="0"/>
          <a:ext cx="0" cy="0"/>
          <a:chOff x="0" y="0"/>
          <a:chExt cx="0" cy="0"/>
        </a:xfrm>
      </p:grpSpPr>
      <p:sp>
        <p:nvSpPr>
          <p:cNvPr id="301" name="Google Shape;301;p30:notes"/>
          <p:cNvSpPr/>
          <p:nvPr>
            <p:ph idx="2" type="sldImg"/>
          </p:nvPr>
        </p:nvSpPr>
        <p:spPr>
          <a:xfrm>
            <a:off x="-500063" y="0"/>
            <a:ext cx="4000501" cy="3000375"/>
          </a:xfrm>
          <a:custGeom>
            <a:rect b="b" l="l" r="r" t="t"/>
            <a:pathLst>
              <a:path extrusionOk="0" h="120000" w="120000">
                <a:moveTo>
                  <a:pt x="0" y="0"/>
                </a:moveTo>
                <a:lnTo>
                  <a:pt x="120000" y="0"/>
                </a:lnTo>
                <a:lnTo>
                  <a:pt x="120000" y="120000"/>
                </a:lnTo>
                <a:lnTo>
                  <a:pt x="0" y="120000"/>
                </a:lnTo>
                <a:close/>
              </a:path>
            </a:pathLst>
          </a:custGeom>
          <a:noFill/>
          <a:ln>
            <a:noFill/>
          </a:ln>
        </p:spPr>
      </p:sp>
      <p:sp>
        <p:nvSpPr>
          <p:cNvPr id="302" name="Google Shape;302;p30:notes"/>
          <p:cNvSpPr txBox="1"/>
          <p:nvPr>
            <p:ph idx="1" type="body"/>
          </p:nvPr>
        </p:nvSpPr>
        <p:spPr>
          <a:xfrm>
            <a:off x="0" y="0"/>
            <a:ext cx="3000000" cy="30000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SzPts val="1100"/>
              <a:buNone/>
            </a:pPr>
            <a:r>
              <a:rPr b="1" i="0" lang="en-GB" sz="1800" u="none" strike="noStrike">
                <a:solidFill>
                  <a:srgbClr val="000000"/>
                </a:solidFill>
                <a:latin typeface="Calibri"/>
                <a:ea typeface="Calibri"/>
                <a:cs typeface="Calibri"/>
                <a:sym typeface="Calibri"/>
              </a:rPr>
              <a:t>Voyage vers l'inclusion</a:t>
            </a:r>
            <a:br>
              <a:rPr b="1" i="0" lang="en-GB" sz="1800" u="none" strike="noStrike">
                <a:solidFill>
                  <a:srgbClr val="000000"/>
                </a:solidFill>
                <a:latin typeface="Calibri"/>
                <a:ea typeface="Calibri"/>
                <a:cs typeface="Calibri"/>
                <a:sym typeface="Calibri"/>
              </a:rPr>
            </a:br>
            <a:r>
              <a:rPr b="0" i="0" lang="en-GB" sz="1800" u="none" strike="noStrike">
                <a:solidFill>
                  <a:srgbClr val="000000"/>
                </a:solidFill>
                <a:latin typeface="Calibri"/>
                <a:ea typeface="Calibri"/>
                <a:cs typeface="Calibri"/>
                <a:sym typeface="Calibri"/>
              </a:rPr>
              <a:t>- une représentation visuelle des étapes de la mise en œuvre avec des références aux différents outils des boîtes à outils</a:t>
            </a:r>
            <a:endParaRPr/>
          </a:p>
          <a:p>
            <a:pPr indent="0" lvl="0" marL="0" marR="0" rtl="0" algn="l">
              <a:lnSpc>
                <a:spcPct val="100000"/>
              </a:lnSpc>
              <a:spcBef>
                <a:spcPts val="0"/>
              </a:spcBef>
              <a:spcAft>
                <a:spcPts val="0"/>
              </a:spcAft>
              <a:buSzPts val="1100"/>
              <a:buNone/>
            </a:pPr>
            <a:r>
              <a:t/>
            </a:r>
            <a:endParaRPr b="1" i="0" sz="1800" u="none" strike="noStrike">
              <a:solidFill>
                <a:srgbClr val="000000"/>
              </a:solidFill>
              <a:latin typeface="Calibri"/>
              <a:ea typeface="Calibri"/>
              <a:cs typeface="Calibri"/>
              <a:sym typeface="Calibri"/>
            </a:endParaRPr>
          </a:p>
          <a:p>
            <a:pPr indent="0" lvl="0" marL="0" marR="0" rtl="0" algn="l">
              <a:lnSpc>
                <a:spcPct val="100000"/>
              </a:lnSpc>
              <a:spcBef>
                <a:spcPts val="0"/>
              </a:spcBef>
              <a:spcAft>
                <a:spcPts val="0"/>
              </a:spcAft>
              <a:buSzPts val="1100"/>
              <a:buNone/>
            </a:pPr>
            <a:r>
              <a:rPr b="1" i="0" lang="en-GB" sz="1800" u="none" strike="noStrike">
                <a:solidFill>
                  <a:srgbClr val="000000"/>
                </a:solidFill>
                <a:latin typeface="Calibri"/>
                <a:ea typeface="Calibri"/>
                <a:cs typeface="Calibri"/>
                <a:sym typeface="Calibri"/>
              </a:rPr>
              <a:t>Profils des personnes clés impliquées dans le changement</a:t>
            </a:r>
            <a:br>
              <a:rPr b="1" i="0" lang="en-GB" sz="1800" u="none" strike="noStrike">
                <a:solidFill>
                  <a:srgbClr val="000000"/>
                </a:solidFill>
                <a:latin typeface="Calibri"/>
                <a:ea typeface="Calibri"/>
                <a:cs typeface="Calibri"/>
                <a:sym typeface="Calibri"/>
              </a:rPr>
            </a:br>
            <a:r>
              <a:rPr b="0" i="0" lang="en-GB" sz="1800" u="none" strike="noStrike">
                <a:solidFill>
                  <a:srgbClr val="000000"/>
                </a:solidFill>
                <a:latin typeface="Calibri"/>
                <a:ea typeface="Calibri"/>
                <a:cs typeface="Calibri"/>
                <a:sym typeface="Calibri"/>
              </a:rPr>
              <a:t>- 1 document avec les caractéristiques des profils </a:t>
            </a:r>
            <a:endParaRPr/>
          </a:p>
          <a:p>
            <a:pPr indent="0" lvl="0" marL="0" marR="0" rtl="0" algn="l">
              <a:lnSpc>
                <a:spcPct val="100000"/>
              </a:lnSpc>
              <a:spcBef>
                <a:spcPts val="0"/>
              </a:spcBef>
              <a:spcAft>
                <a:spcPts val="0"/>
              </a:spcAft>
              <a:buSzPts val="1100"/>
              <a:buNone/>
            </a:pPr>
            <a:r>
              <a:rPr b="0" i="0" lang="en-GB" sz="1800" u="none" strike="noStrike">
                <a:solidFill>
                  <a:srgbClr val="000000"/>
                </a:solidFill>
                <a:latin typeface="Calibri"/>
                <a:ea typeface="Calibri"/>
                <a:cs typeface="Calibri"/>
                <a:sym typeface="Calibri"/>
              </a:rPr>
              <a:t>- 1 questionnaire pour les collègues afin de déterminer quel type de personne ils sont</a:t>
            </a:r>
            <a:endParaRPr/>
          </a:p>
          <a:p>
            <a:pPr indent="0" lvl="0" marL="0" marR="0" rtl="0" algn="l">
              <a:lnSpc>
                <a:spcPct val="100000"/>
              </a:lnSpc>
              <a:spcBef>
                <a:spcPts val="0"/>
              </a:spcBef>
              <a:spcAft>
                <a:spcPts val="0"/>
              </a:spcAft>
              <a:buSzPts val="1100"/>
              <a:buNone/>
            </a:pPr>
            <a:r>
              <a:t/>
            </a:r>
            <a:endParaRPr b="1" i="0" sz="1800" u="none" strike="noStrike">
              <a:solidFill>
                <a:srgbClr val="000000"/>
              </a:solidFill>
              <a:latin typeface="Calibri"/>
              <a:ea typeface="Calibri"/>
              <a:cs typeface="Calibri"/>
              <a:sym typeface="Calibri"/>
            </a:endParaRPr>
          </a:p>
          <a:p>
            <a:pPr indent="0" lvl="0" marL="0" marR="0" rtl="0" algn="l">
              <a:lnSpc>
                <a:spcPct val="100000"/>
              </a:lnSpc>
              <a:spcBef>
                <a:spcPts val="0"/>
              </a:spcBef>
              <a:spcAft>
                <a:spcPts val="0"/>
              </a:spcAft>
              <a:buSzPts val="1100"/>
              <a:buNone/>
            </a:pPr>
            <a:r>
              <a:rPr b="1" i="0" lang="en-GB" sz="1800" u="none" strike="noStrike">
                <a:solidFill>
                  <a:srgbClr val="000000"/>
                </a:solidFill>
                <a:latin typeface="Calibri"/>
                <a:ea typeface="Calibri"/>
                <a:cs typeface="Calibri"/>
                <a:sym typeface="Calibri"/>
              </a:rPr>
              <a:t>Modèles personnalisables pour les processus internes</a:t>
            </a:r>
            <a:br>
              <a:rPr b="1" i="0" lang="en-GB" sz="1800" u="none" strike="noStrike">
                <a:solidFill>
                  <a:srgbClr val="000000"/>
                </a:solidFill>
                <a:latin typeface="Calibri"/>
                <a:ea typeface="Calibri"/>
                <a:cs typeface="Calibri"/>
                <a:sym typeface="Calibri"/>
              </a:rPr>
            </a:br>
            <a:r>
              <a:rPr b="0" i="0" lang="en-GB" sz="1800" u="none" strike="noStrike">
                <a:solidFill>
                  <a:srgbClr val="000000"/>
                </a:solidFill>
                <a:latin typeface="Calibri"/>
                <a:ea typeface="Calibri"/>
                <a:cs typeface="Calibri"/>
                <a:sym typeface="Calibri"/>
              </a:rPr>
              <a:t>- des documents d'orientation pour rendre la formation interne et les processus administratifs plus inclusifs</a:t>
            </a:r>
            <a:endParaRPr/>
          </a:p>
          <a:p>
            <a:pPr indent="0" lvl="0" marL="0" marR="0" rtl="0" algn="l">
              <a:lnSpc>
                <a:spcPct val="100000"/>
              </a:lnSpc>
              <a:spcBef>
                <a:spcPts val="0"/>
              </a:spcBef>
              <a:spcAft>
                <a:spcPts val="0"/>
              </a:spcAft>
              <a:buSzPts val="1100"/>
              <a:buNone/>
            </a:pPr>
            <a:r>
              <a:t/>
            </a:r>
            <a:endParaRPr b="1" i="0" sz="1800" u="none" strike="noStrike">
              <a:solidFill>
                <a:srgbClr val="000000"/>
              </a:solidFill>
              <a:latin typeface="Calibri"/>
              <a:ea typeface="Calibri"/>
              <a:cs typeface="Calibri"/>
              <a:sym typeface="Calibri"/>
            </a:endParaRPr>
          </a:p>
          <a:p>
            <a:pPr indent="0" lvl="0" marL="0" marR="0" rtl="0" algn="l">
              <a:lnSpc>
                <a:spcPct val="100000"/>
              </a:lnSpc>
              <a:spcBef>
                <a:spcPts val="0"/>
              </a:spcBef>
              <a:spcAft>
                <a:spcPts val="0"/>
              </a:spcAft>
              <a:buSzPts val="1100"/>
              <a:buNone/>
            </a:pPr>
            <a:r>
              <a:rPr b="1" i="0" lang="en-GB" sz="1800" u="none" strike="noStrike">
                <a:solidFill>
                  <a:srgbClr val="000000"/>
                </a:solidFill>
                <a:latin typeface="Calibri"/>
                <a:ea typeface="Calibri"/>
                <a:cs typeface="Calibri"/>
                <a:sym typeface="Calibri"/>
              </a:rPr>
              <a:t>Changement de politique : enquête sur les attentes</a:t>
            </a:r>
            <a:br>
              <a:rPr b="1" i="0" lang="en-GB" sz="1800" u="none" strike="noStrike">
                <a:solidFill>
                  <a:srgbClr val="000000"/>
                </a:solidFill>
                <a:latin typeface="Calibri"/>
                <a:ea typeface="Calibri"/>
                <a:cs typeface="Calibri"/>
                <a:sym typeface="Calibri"/>
              </a:rPr>
            </a:br>
            <a:r>
              <a:rPr b="0" i="0" lang="en-GB" sz="1800" u="none" strike="noStrike">
                <a:solidFill>
                  <a:srgbClr val="000000"/>
                </a:solidFill>
                <a:latin typeface="Calibri"/>
                <a:ea typeface="Calibri"/>
                <a:cs typeface="Calibri"/>
                <a:sym typeface="Calibri"/>
              </a:rPr>
              <a:t>- faire participer les enseignants, les élèves, la direction et les parents à l'élaboration de la nouvelle politique </a:t>
            </a:r>
            <a:endParaRPr/>
          </a:p>
          <a:p>
            <a:pPr indent="0" lvl="0" marL="0" marR="0" rtl="0" algn="l">
              <a:lnSpc>
                <a:spcPct val="100000"/>
              </a:lnSpc>
              <a:spcBef>
                <a:spcPts val="0"/>
              </a:spcBef>
              <a:spcAft>
                <a:spcPts val="0"/>
              </a:spcAft>
              <a:buSzPts val="1100"/>
              <a:buNone/>
            </a:pPr>
            <a:r>
              <a:t/>
            </a:r>
            <a:endParaRPr b="1" i="0" sz="1800" u="none" strike="noStrike">
              <a:solidFill>
                <a:srgbClr val="000000"/>
              </a:solidFill>
              <a:latin typeface="Calibri"/>
              <a:ea typeface="Calibri"/>
              <a:cs typeface="Calibri"/>
              <a:sym typeface="Calibri"/>
            </a:endParaRPr>
          </a:p>
          <a:p>
            <a:pPr indent="0" lvl="0" marL="0" marR="0" rtl="0" algn="l">
              <a:lnSpc>
                <a:spcPct val="100000"/>
              </a:lnSpc>
              <a:spcBef>
                <a:spcPts val="0"/>
              </a:spcBef>
              <a:spcAft>
                <a:spcPts val="0"/>
              </a:spcAft>
              <a:buSzPts val="1100"/>
              <a:buNone/>
            </a:pPr>
            <a:r>
              <a:rPr b="1" i="0" lang="en-GB" sz="1800" u="none" strike="noStrike">
                <a:solidFill>
                  <a:srgbClr val="000000"/>
                </a:solidFill>
                <a:latin typeface="Calibri"/>
                <a:ea typeface="Calibri"/>
                <a:cs typeface="Calibri"/>
                <a:sym typeface="Calibri"/>
              </a:rPr>
              <a:t>Modèle de document de politique interne</a:t>
            </a:r>
            <a:br>
              <a:rPr b="1" i="0" lang="en-GB" sz="1800" u="none" strike="noStrike">
                <a:solidFill>
                  <a:srgbClr val="000000"/>
                </a:solidFill>
                <a:latin typeface="Calibri"/>
                <a:ea typeface="Calibri"/>
                <a:cs typeface="Calibri"/>
                <a:sym typeface="Calibri"/>
              </a:rPr>
            </a:br>
            <a:r>
              <a:rPr b="0" i="0" lang="en-GB" sz="1800" u="none" strike="noStrike">
                <a:solidFill>
                  <a:srgbClr val="000000"/>
                </a:solidFill>
                <a:latin typeface="Calibri"/>
                <a:ea typeface="Calibri"/>
                <a:cs typeface="Calibri"/>
                <a:sym typeface="Calibri"/>
              </a:rPr>
              <a:t>- les principes génériques à inclure dans le document, également façonnés par les contributions de l'enquête</a:t>
            </a:r>
            <a:endParaRPr sz="1200">
              <a:solidFill>
                <a:schemeClr val="dk1"/>
              </a:solidFill>
              <a:latin typeface="Arial"/>
              <a:ea typeface="Arial"/>
              <a:cs typeface="Arial"/>
              <a:sym typeface="Arial"/>
            </a:endParaRPr>
          </a:p>
        </p:txBody>
      </p:sp>
      <p:sp>
        <p:nvSpPr>
          <p:cNvPr id="303" name="Google Shape;303;p30:notes"/>
          <p:cNvSpPr txBox="1"/>
          <p:nvPr>
            <p:ph idx="12" type="sldNum"/>
          </p:nvPr>
        </p:nvSpPr>
        <p:spPr>
          <a:xfrm>
            <a:off x="0" y="0"/>
            <a:ext cx="3000000" cy="300000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7" name="Shape 307"/>
        <p:cNvGrpSpPr/>
        <p:nvPr/>
      </p:nvGrpSpPr>
      <p:grpSpPr>
        <a:xfrm>
          <a:off x="0" y="0"/>
          <a:ext cx="0" cy="0"/>
          <a:chOff x="0" y="0"/>
          <a:chExt cx="0" cy="0"/>
        </a:xfrm>
      </p:grpSpPr>
      <p:sp>
        <p:nvSpPr>
          <p:cNvPr id="308" name="Google Shape;308;p31:notes"/>
          <p:cNvSpPr/>
          <p:nvPr>
            <p:ph idx="2" type="sldImg"/>
          </p:nvPr>
        </p:nvSpPr>
        <p:spPr>
          <a:xfrm>
            <a:off x="-500063" y="0"/>
            <a:ext cx="4000501" cy="3000375"/>
          </a:xfrm>
          <a:custGeom>
            <a:rect b="b" l="l" r="r" t="t"/>
            <a:pathLst>
              <a:path extrusionOk="0" h="120000" w="120000">
                <a:moveTo>
                  <a:pt x="0" y="0"/>
                </a:moveTo>
                <a:lnTo>
                  <a:pt x="120000" y="0"/>
                </a:lnTo>
                <a:lnTo>
                  <a:pt x="120000" y="120000"/>
                </a:lnTo>
                <a:lnTo>
                  <a:pt x="0" y="120000"/>
                </a:lnTo>
                <a:close/>
              </a:path>
            </a:pathLst>
          </a:custGeom>
          <a:noFill/>
          <a:ln>
            <a:noFill/>
          </a:ln>
        </p:spPr>
      </p:sp>
      <p:sp>
        <p:nvSpPr>
          <p:cNvPr id="309" name="Google Shape;309;p31:notes"/>
          <p:cNvSpPr txBox="1"/>
          <p:nvPr>
            <p:ph idx="1" type="body"/>
          </p:nvPr>
        </p:nvSpPr>
        <p:spPr>
          <a:xfrm>
            <a:off x="0" y="0"/>
            <a:ext cx="3000000" cy="30000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SzPts val="1100"/>
              <a:buNone/>
            </a:pPr>
            <a:r>
              <a:rPr lang="en-GB" sz="1200">
                <a:solidFill>
                  <a:schemeClr val="dk1"/>
                </a:solidFill>
                <a:latin typeface="Arial"/>
                <a:ea typeface="Arial"/>
                <a:cs typeface="Arial"/>
                <a:sym typeface="Arial"/>
              </a:rPr>
              <a:t>Discutez de la manière de constituer des équipes de personnel et de conduire une transformation durable dans votre école ou votre contexte de formation, et donnez des exemples pratiques pour que cela soit réalisable.</a:t>
            </a:r>
            <a:endParaRPr/>
          </a:p>
        </p:txBody>
      </p:sp>
      <p:sp>
        <p:nvSpPr>
          <p:cNvPr id="310" name="Google Shape;310;p31:notes"/>
          <p:cNvSpPr txBox="1"/>
          <p:nvPr>
            <p:ph idx="12" type="sldNum"/>
          </p:nvPr>
        </p:nvSpPr>
        <p:spPr>
          <a:xfrm>
            <a:off x="0" y="0"/>
            <a:ext cx="3000000" cy="300000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0" name="Shape 110"/>
        <p:cNvGrpSpPr/>
        <p:nvPr/>
      </p:nvGrpSpPr>
      <p:grpSpPr>
        <a:xfrm>
          <a:off x="0" y="0"/>
          <a:ext cx="0" cy="0"/>
          <a:chOff x="0" y="0"/>
          <a:chExt cx="0" cy="0"/>
        </a:xfrm>
      </p:grpSpPr>
      <p:sp>
        <p:nvSpPr>
          <p:cNvPr id="111" name="Google Shape;111;p4:notes"/>
          <p:cNvSpPr/>
          <p:nvPr>
            <p:ph idx="2" type="sldImg"/>
          </p:nvPr>
        </p:nvSpPr>
        <p:spPr>
          <a:xfrm>
            <a:off x="-500063" y="0"/>
            <a:ext cx="4000501" cy="3000375"/>
          </a:xfrm>
          <a:custGeom>
            <a:rect b="b" l="l" r="r" t="t"/>
            <a:pathLst>
              <a:path extrusionOk="0" h="120000" w="120000">
                <a:moveTo>
                  <a:pt x="0" y="0"/>
                </a:moveTo>
                <a:lnTo>
                  <a:pt x="120000" y="0"/>
                </a:lnTo>
                <a:lnTo>
                  <a:pt x="120000" y="120000"/>
                </a:lnTo>
                <a:lnTo>
                  <a:pt x="0" y="120000"/>
                </a:lnTo>
                <a:close/>
              </a:path>
            </a:pathLst>
          </a:custGeom>
          <a:noFill/>
          <a:ln>
            <a:noFill/>
          </a:ln>
        </p:spPr>
      </p:sp>
      <p:sp>
        <p:nvSpPr>
          <p:cNvPr id="112" name="Google Shape;112;p4:notes"/>
          <p:cNvSpPr txBox="1"/>
          <p:nvPr>
            <p:ph idx="1" type="body"/>
          </p:nvPr>
        </p:nvSpPr>
        <p:spPr>
          <a:xfrm>
            <a:off x="0" y="0"/>
            <a:ext cx="3000000" cy="3000000"/>
          </a:xfrm>
          <a:prstGeom prst="rect">
            <a:avLst/>
          </a:prstGeom>
          <a:noFill/>
          <a:ln>
            <a:noFill/>
          </a:ln>
        </p:spPr>
        <p:txBody>
          <a:bodyPr anchorCtr="0" anchor="t" bIns="45700" lIns="91425" spcFirstLastPara="1" rIns="91425" wrap="square" tIns="45700">
            <a:noAutofit/>
          </a:bodyPr>
          <a:lstStyle/>
          <a:p>
            <a:pPr indent="0" lvl="0" marL="0" marR="0" rtl="0" algn="l">
              <a:lnSpc>
                <a:spcPct val="115000"/>
              </a:lnSpc>
              <a:spcBef>
                <a:spcPts val="0"/>
              </a:spcBef>
              <a:spcAft>
                <a:spcPts val="0"/>
              </a:spcAft>
              <a:buSzPts val="1100"/>
              <a:buNone/>
            </a:pPr>
            <a:r>
              <a:rPr lang="en-GB" sz="1800">
                <a:solidFill>
                  <a:schemeClr val="dk1"/>
                </a:solidFill>
                <a:latin typeface="Cambria"/>
                <a:ea typeface="Cambria"/>
                <a:cs typeface="Cambria"/>
                <a:sym typeface="Cambria"/>
              </a:rPr>
              <a:t>Nous approfondissons l'idée que le genre est un spectre plutôt qu'un concept binaire. Cette section souligne que l'identité de genre est profondément personnelle et ne correspond pas toujours au sexe assigné à la naissance. Les éducateurs sont encouragés à reconnaître et à respecter la diversité des expériences de genre dans leurs environnements d'apprentissage.</a:t>
            </a:r>
            <a:endParaRPr/>
          </a:p>
        </p:txBody>
      </p:sp>
      <p:sp>
        <p:nvSpPr>
          <p:cNvPr id="113" name="Google Shape;113;p4:notes"/>
          <p:cNvSpPr txBox="1"/>
          <p:nvPr>
            <p:ph idx="12" type="sldNum"/>
          </p:nvPr>
        </p:nvSpPr>
        <p:spPr>
          <a:xfrm>
            <a:off x="0" y="0"/>
            <a:ext cx="3000000" cy="300000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8" name="Shape 118"/>
        <p:cNvGrpSpPr/>
        <p:nvPr/>
      </p:nvGrpSpPr>
      <p:grpSpPr>
        <a:xfrm>
          <a:off x="0" y="0"/>
          <a:ext cx="0" cy="0"/>
          <a:chOff x="0" y="0"/>
          <a:chExt cx="0" cy="0"/>
        </a:xfrm>
      </p:grpSpPr>
      <p:sp>
        <p:nvSpPr>
          <p:cNvPr id="119" name="Google Shape;119;p5:notes"/>
          <p:cNvSpPr/>
          <p:nvPr>
            <p:ph idx="2" type="sldImg"/>
          </p:nvPr>
        </p:nvSpPr>
        <p:spPr>
          <a:xfrm>
            <a:off x="-500063" y="0"/>
            <a:ext cx="4000501" cy="3000375"/>
          </a:xfrm>
          <a:custGeom>
            <a:rect b="b" l="l" r="r" t="t"/>
            <a:pathLst>
              <a:path extrusionOk="0" h="120000" w="120000">
                <a:moveTo>
                  <a:pt x="0" y="0"/>
                </a:moveTo>
                <a:lnTo>
                  <a:pt x="120000" y="0"/>
                </a:lnTo>
                <a:lnTo>
                  <a:pt x="120000" y="120000"/>
                </a:lnTo>
                <a:lnTo>
                  <a:pt x="0" y="120000"/>
                </a:lnTo>
                <a:close/>
              </a:path>
            </a:pathLst>
          </a:custGeom>
          <a:noFill/>
          <a:ln>
            <a:noFill/>
          </a:ln>
        </p:spPr>
      </p:sp>
      <p:sp>
        <p:nvSpPr>
          <p:cNvPr id="120" name="Google Shape;120;p5:notes"/>
          <p:cNvSpPr txBox="1"/>
          <p:nvPr>
            <p:ph idx="1" type="body"/>
          </p:nvPr>
        </p:nvSpPr>
        <p:spPr>
          <a:xfrm>
            <a:off x="0" y="0"/>
            <a:ext cx="3000000" cy="3000000"/>
          </a:xfrm>
          <a:prstGeom prst="rect">
            <a:avLst/>
          </a:prstGeom>
          <a:noFill/>
          <a:ln>
            <a:noFill/>
          </a:ln>
        </p:spPr>
        <p:txBody>
          <a:bodyPr anchorCtr="0" anchor="t" bIns="45700" lIns="91425" spcFirstLastPara="1" rIns="91425" wrap="square" tIns="45700">
            <a:noAutofit/>
          </a:bodyPr>
          <a:lstStyle/>
          <a:p>
            <a:pPr indent="0" lvl="0" marL="0" marR="0" rtl="0" algn="l">
              <a:lnSpc>
                <a:spcPct val="115000"/>
              </a:lnSpc>
              <a:spcBef>
                <a:spcPts val="0"/>
              </a:spcBef>
              <a:spcAft>
                <a:spcPts val="0"/>
              </a:spcAft>
              <a:buSzPts val="1100"/>
              <a:buNone/>
            </a:pPr>
            <a:r>
              <a:rPr lang="en-GB" sz="1800">
                <a:solidFill>
                  <a:schemeClr val="dk1"/>
                </a:solidFill>
                <a:latin typeface="Cambria"/>
                <a:ea typeface="Cambria"/>
                <a:cs typeface="Cambria"/>
                <a:sym typeface="Cambria"/>
              </a:rPr>
              <a:t>Le langage inclusif est un aspect essentiel de la construction d'espaces respectueux. Ce module explique comment l'utilisation de pronoms corrects et d'une terminologie inclusive valide l'identité des apprenants. Il aborde également les préjudices causés par les microagressions linguistiques et propose des stratégies pour adopter un langage affirmatif dans les salles de classe.</a:t>
            </a:r>
            <a:endParaRPr/>
          </a:p>
        </p:txBody>
      </p:sp>
      <p:sp>
        <p:nvSpPr>
          <p:cNvPr id="121" name="Google Shape;121;p5:notes"/>
          <p:cNvSpPr txBox="1"/>
          <p:nvPr>
            <p:ph idx="12" type="sldNum"/>
          </p:nvPr>
        </p:nvSpPr>
        <p:spPr>
          <a:xfrm>
            <a:off x="0" y="0"/>
            <a:ext cx="3000000" cy="300000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6" name="Shape 126"/>
        <p:cNvGrpSpPr/>
        <p:nvPr/>
      </p:nvGrpSpPr>
      <p:grpSpPr>
        <a:xfrm>
          <a:off x="0" y="0"/>
          <a:ext cx="0" cy="0"/>
          <a:chOff x="0" y="0"/>
          <a:chExt cx="0" cy="0"/>
        </a:xfrm>
      </p:grpSpPr>
      <p:sp>
        <p:nvSpPr>
          <p:cNvPr id="127" name="Google Shape;127;p6:notes"/>
          <p:cNvSpPr/>
          <p:nvPr>
            <p:ph idx="2" type="sldImg"/>
          </p:nvPr>
        </p:nvSpPr>
        <p:spPr>
          <a:xfrm>
            <a:off x="-500063" y="0"/>
            <a:ext cx="4000501" cy="3000375"/>
          </a:xfrm>
          <a:custGeom>
            <a:rect b="b" l="l" r="r" t="t"/>
            <a:pathLst>
              <a:path extrusionOk="0" h="120000" w="120000">
                <a:moveTo>
                  <a:pt x="0" y="0"/>
                </a:moveTo>
                <a:lnTo>
                  <a:pt x="120000" y="0"/>
                </a:lnTo>
                <a:lnTo>
                  <a:pt x="120000" y="120000"/>
                </a:lnTo>
                <a:lnTo>
                  <a:pt x="0" y="120000"/>
                </a:lnTo>
                <a:close/>
              </a:path>
            </a:pathLst>
          </a:custGeom>
          <a:noFill/>
          <a:ln>
            <a:noFill/>
          </a:ln>
        </p:spPr>
      </p:sp>
      <p:sp>
        <p:nvSpPr>
          <p:cNvPr id="128" name="Google Shape;128;p6:notes"/>
          <p:cNvSpPr txBox="1"/>
          <p:nvPr>
            <p:ph idx="1" type="body"/>
          </p:nvPr>
        </p:nvSpPr>
        <p:spPr>
          <a:xfrm>
            <a:off x="0" y="0"/>
            <a:ext cx="3000000" cy="3000000"/>
          </a:xfrm>
          <a:prstGeom prst="rect">
            <a:avLst/>
          </a:prstGeom>
          <a:noFill/>
          <a:ln>
            <a:noFill/>
          </a:ln>
        </p:spPr>
        <p:txBody>
          <a:bodyPr anchorCtr="0" anchor="t" bIns="45700" lIns="91425" spcFirstLastPara="1" rIns="91425" wrap="square" tIns="45700">
            <a:noAutofit/>
          </a:bodyPr>
          <a:lstStyle/>
          <a:p>
            <a:pPr indent="0" lvl="0" marL="0" marR="0" rtl="0" algn="l">
              <a:lnSpc>
                <a:spcPct val="115000"/>
              </a:lnSpc>
              <a:spcBef>
                <a:spcPts val="0"/>
              </a:spcBef>
              <a:spcAft>
                <a:spcPts val="0"/>
              </a:spcAft>
              <a:buSzPts val="1100"/>
              <a:buNone/>
            </a:pPr>
            <a:r>
              <a:rPr lang="en-GB" sz="1800">
                <a:solidFill>
                  <a:schemeClr val="dk1"/>
                </a:solidFill>
                <a:latin typeface="Cambria"/>
                <a:ea typeface="Cambria"/>
                <a:cs typeface="Cambria"/>
                <a:sym typeface="Cambria"/>
              </a:rPr>
              <a:t>Ce module aborde les formes de discrimination et de stéréotypes auxquelles sont souvent confrontées les personnes LGBTQIA+. Il aide les éducateurs à identifier et à combattre la rhétorique anti-LGBTQIA+ et les préjugés implicites dans le contexte éducatif. Ces connaissances sont essentielles pour favoriser des espaces d'apprentissage plus sûrs et plus inclusifs.</a:t>
            </a:r>
            <a:endParaRPr/>
          </a:p>
        </p:txBody>
      </p:sp>
      <p:sp>
        <p:nvSpPr>
          <p:cNvPr id="129" name="Google Shape;129;p6:notes"/>
          <p:cNvSpPr txBox="1"/>
          <p:nvPr>
            <p:ph idx="12" type="sldNum"/>
          </p:nvPr>
        </p:nvSpPr>
        <p:spPr>
          <a:xfrm>
            <a:off x="0" y="0"/>
            <a:ext cx="3000000" cy="300000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3" name="Shape 133"/>
        <p:cNvGrpSpPr/>
        <p:nvPr/>
      </p:nvGrpSpPr>
      <p:grpSpPr>
        <a:xfrm>
          <a:off x="0" y="0"/>
          <a:ext cx="0" cy="0"/>
          <a:chOff x="0" y="0"/>
          <a:chExt cx="0" cy="0"/>
        </a:xfrm>
      </p:grpSpPr>
      <p:sp>
        <p:nvSpPr>
          <p:cNvPr id="134" name="Google Shape;134;p7:notes"/>
          <p:cNvSpPr/>
          <p:nvPr>
            <p:ph idx="2" type="sldImg"/>
          </p:nvPr>
        </p:nvSpPr>
        <p:spPr>
          <a:xfrm>
            <a:off x="-500063" y="0"/>
            <a:ext cx="4000501" cy="3000375"/>
          </a:xfrm>
          <a:custGeom>
            <a:rect b="b" l="l" r="r" t="t"/>
            <a:pathLst>
              <a:path extrusionOk="0" h="120000" w="120000">
                <a:moveTo>
                  <a:pt x="0" y="0"/>
                </a:moveTo>
                <a:lnTo>
                  <a:pt x="120000" y="0"/>
                </a:lnTo>
                <a:lnTo>
                  <a:pt x="120000" y="120000"/>
                </a:lnTo>
                <a:lnTo>
                  <a:pt x="0" y="120000"/>
                </a:lnTo>
                <a:close/>
              </a:path>
            </a:pathLst>
          </a:custGeom>
          <a:noFill/>
          <a:ln>
            <a:noFill/>
          </a:ln>
        </p:spPr>
      </p:sp>
      <p:sp>
        <p:nvSpPr>
          <p:cNvPr id="135" name="Google Shape;135;p7:notes"/>
          <p:cNvSpPr txBox="1"/>
          <p:nvPr>
            <p:ph idx="1" type="body"/>
          </p:nvPr>
        </p:nvSpPr>
        <p:spPr>
          <a:xfrm>
            <a:off x="0" y="0"/>
            <a:ext cx="3000000" cy="3000000"/>
          </a:xfrm>
          <a:prstGeom prst="rect">
            <a:avLst/>
          </a:prstGeom>
          <a:noFill/>
          <a:ln>
            <a:noFill/>
          </a:ln>
        </p:spPr>
        <p:txBody>
          <a:bodyPr anchorCtr="0" anchor="t" bIns="45700" lIns="91425" spcFirstLastPara="1" rIns="91425" wrap="square" tIns="45700">
            <a:noAutofit/>
          </a:bodyPr>
          <a:lstStyle/>
          <a:p>
            <a:pPr indent="0" lvl="0" marL="0" marR="0" rtl="0" algn="l">
              <a:lnSpc>
                <a:spcPct val="115000"/>
              </a:lnSpc>
              <a:spcBef>
                <a:spcPts val="0"/>
              </a:spcBef>
              <a:spcAft>
                <a:spcPts val="0"/>
              </a:spcAft>
              <a:buSzPts val="1100"/>
              <a:buNone/>
            </a:pPr>
            <a:r>
              <a:rPr lang="en-GB" sz="1800">
                <a:solidFill>
                  <a:schemeClr val="dk1"/>
                </a:solidFill>
                <a:latin typeface="Cambria"/>
                <a:ea typeface="Cambria"/>
                <a:cs typeface="Cambria"/>
                <a:sym typeface="Cambria"/>
              </a:rPr>
              <a:t>Enfin, le module donne un aperçu historique des droits des personnes LGBTQIA+ dans l'UE. Il souligne les étapes importantes de la marche vers l'égalité et les différents niveaux d'acceptation dans les différents pays. La compréhension de ce contexte permet aux éducateurs d'apprécier le cadre juridique et social dans lequel ils travaillent.</a:t>
            </a:r>
            <a:endParaRPr/>
          </a:p>
        </p:txBody>
      </p:sp>
      <p:sp>
        <p:nvSpPr>
          <p:cNvPr id="136" name="Google Shape;136;p7:notes"/>
          <p:cNvSpPr txBox="1"/>
          <p:nvPr>
            <p:ph idx="12" type="sldNum"/>
          </p:nvPr>
        </p:nvSpPr>
        <p:spPr>
          <a:xfrm>
            <a:off x="0" y="0"/>
            <a:ext cx="3000000" cy="300000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0" name="Shape 140"/>
        <p:cNvGrpSpPr/>
        <p:nvPr/>
      </p:nvGrpSpPr>
      <p:grpSpPr>
        <a:xfrm>
          <a:off x="0" y="0"/>
          <a:ext cx="0" cy="0"/>
          <a:chOff x="0" y="0"/>
          <a:chExt cx="0" cy="0"/>
        </a:xfrm>
      </p:grpSpPr>
      <p:sp>
        <p:nvSpPr>
          <p:cNvPr id="141" name="Google Shape;141;p8:notes"/>
          <p:cNvSpPr/>
          <p:nvPr>
            <p:ph idx="2" type="sldImg"/>
          </p:nvPr>
        </p:nvSpPr>
        <p:spPr>
          <a:xfrm>
            <a:off x="-500063" y="0"/>
            <a:ext cx="4000501" cy="3000375"/>
          </a:xfrm>
          <a:custGeom>
            <a:rect b="b" l="l" r="r" t="t"/>
            <a:pathLst>
              <a:path extrusionOk="0" h="120000" w="120000">
                <a:moveTo>
                  <a:pt x="0" y="0"/>
                </a:moveTo>
                <a:lnTo>
                  <a:pt x="120000" y="0"/>
                </a:lnTo>
                <a:lnTo>
                  <a:pt x="120000" y="120000"/>
                </a:lnTo>
                <a:lnTo>
                  <a:pt x="0" y="120000"/>
                </a:lnTo>
                <a:close/>
              </a:path>
            </a:pathLst>
          </a:custGeom>
          <a:noFill/>
          <a:ln>
            <a:noFill/>
          </a:ln>
        </p:spPr>
      </p:sp>
      <p:sp>
        <p:nvSpPr>
          <p:cNvPr id="142" name="Google Shape;142;p8:notes"/>
          <p:cNvSpPr txBox="1"/>
          <p:nvPr>
            <p:ph idx="1" type="body"/>
          </p:nvPr>
        </p:nvSpPr>
        <p:spPr>
          <a:xfrm>
            <a:off x="0" y="0"/>
            <a:ext cx="3000000" cy="30000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SzPts val="1100"/>
              <a:buNone/>
            </a:pPr>
            <a:r>
              <a:t/>
            </a:r>
            <a:endParaRPr sz="1200">
              <a:solidFill>
                <a:schemeClr val="dk1"/>
              </a:solidFill>
              <a:latin typeface="Arial"/>
              <a:ea typeface="Arial"/>
              <a:cs typeface="Arial"/>
              <a:sym typeface="Arial"/>
            </a:endParaRPr>
          </a:p>
        </p:txBody>
      </p:sp>
      <p:sp>
        <p:nvSpPr>
          <p:cNvPr id="143" name="Google Shape;143;p8:notes"/>
          <p:cNvSpPr txBox="1"/>
          <p:nvPr>
            <p:ph idx="12" type="sldNum"/>
          </p:nvPr>
        </p:nvSpPr>
        <p:spPr>
          <a:xfrm>
            <a:off x="0" y="0"/>
            <a:ext cx="3000000" cy="300000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7" name="Shape 147"/>
        <p:cNvGrpSpPr/>
        <p:nvPr/>
      </p:nvGrpSpPr>
      <p:grpSpPr>
        <a:xfrm>
          <a:off x="0" y="0"/>
          <a:ext cx="0" cy="0"/>
          <a:chOff x="0" y="0"/>
          <a:chExt cx="0" cy="0"/>
        </a:xfrm>
      </p:grpSpPr>
      <p:sp>
        <p:nvSpPr>
          <p:cNvPr id="148" name="Google Shape;148;p9:notes"/>
          <p:cNvSpPr/>
          <p:nvPr>
            <p:ph idx="2" type="sldImg"/>
          </p:nvPr>
        </p:nvSpPr>
        <p:spPr>
          <a:xfrm>
            <a:off x="-500063" y="0"/>
            <a:ext cx="4000501" cy="3000375"/>
          </a:xfrm>
          <a:custGeom>
            <a:rect b="b" l="l" r="r" t="t"/>
            <a:pathLst>
              <a:path extrusionOk="0" h="120000" w="120000">
                <a:moveTo>
                  <a:pt x="0" y="0"/>
                </a:moveTo>
                <a:lnTo>
                  <a:pt x="120000" y="0"/>
                </a:lnTo>
                <a:lnTo>
                  <a:pt x="120000" y="120000"/>
                </a:lnTo>
                <a:lnTo>
                  <a:pt x="0" y="120000"/>
                </a:lnTo>
                <a:close/>
              </a:path>
            </a:pathLst>
          </a:custGeom>
          <a:noFill/>
          <a:ln>
            <a:noFill/>
          </a:ln>
        </p:spPr>
      </p:sp>
      <p:sp>
        <p:nvSpPr>
          <p:cNvPr id="149" name="Google Shape;149;p9:notes"/>
          <p:cNvSpPr txBox="1"/>
          <p:nvPr>
            <p:ph idx="1" type="body"/>
          </p:nvPr>
        </p:nvSpPr>
        <p:spPr>
          <a:xfrm>
            <a:off x="0" y="0"/>
            <a:ext cx="3000000" cy="3000000"/>
          </a:xfrm>
          <a:prstGeom prst="rect">
            <a:avLst/>
          </a:prstGeom>
          <a:noFill/>
          <a:ln>
            <a:noFill/>
          </a:ln>
        </p:spPr>
        <p:txBody>
          <a:bodyPr anchorCtr="0" anchor="t" bIns="45700" lIns="91425" spcFirstLastPara="1" rIns="91425" wrap="square" tIns="45700">
            <a:noAutofit/>
          </a:bodyPr>
          <a:lstStyle/>
          <a:p>
            <a:pPr indent="0" lvl="0" marL="0" marR="0" rtl="0" algn="l">
              <a:lnSpc>
                <a:spcPct val="115000"/>
              </a:lnSpc>
              <a:spcBef>
                <a:spcPts val="0"/>
              </a:spcBef>
              <a:spcAft>
                <a:spcPts val="0"/>
              </a:spcAft>
              <a:buSzPts val="1100"/>
              <a:buNone/>
            </a:pPr>
            <a:r>
              <a:rPr lang="en-GB" sz="1800">
                <a:solidFill>
                  <a:schemeClr val="dk1"/>
                </a:solidFill>
                <a:latin typeface="Cambria"/>
                <a:ea typeface="Cambria"/>
                <a:cs typeface="Cambria"/>
                <a:sym typeface="Cambria"/>
              </a:rPr>
              <a:t>Ce module présente le concept d'intersectionnalité - comment les aspects de l'identité qui se chevauchent, tels que l'appartenance raciale, la classe sociale, le genre et l'orientation sexuelle, contribuent à des expériences de discrimination complexes et interconnectées. Les éducateurs sont encouragés à considérer l'apprenant dans sa globalité plutôt que des aspects isolés de son identité.</a:t>
            </a:r>
            <a:endParaRPr sz="1800">
              <a:solidFill>
                <a:schemeClr val="dk1"/>
              </a:solidFill>
              <a:latin typeface="Cambria"/>
              <a:ea typeface="Cambria"/>
              <a:cs typeface="Cambria"/>
              <a:sym typeface="Cambria"/>
            </a:endParaRPr>
          </a:p>
        </p:txBody>
      </p:sp>
      <p:sp>
        <p:nvSpPr>
          <p:cNvPr id="150" name="Google Shape;150;p9:notes"/>
          <p:cNvSpPr txBox="1"/>
          <p:nvPr>
            <p:ph idx="12" type="sldNum"/>
          </p:nvPr>
        </p:nvSpPr>
        <p:spPr>
          <a:xfrm>
            <a:off x="0" y="0"/>
            <a:ext cx="3000000" cy="300000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 Id="rId3" Type="http://schemas.openxmlformats.org/officeDocument/2006/relationships/image" Target="../media/image2.png"/><Relationship Id="rId4" Type="http://schemas.openxmlformats.org/officeDocument/2006/relationships/image" Target="../media/image3.png"/><Relationship Id="rId5" Type="http://schemas.openxmlformats.org/officeDocument/2006/relationships/image" Target="../media/image11.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1" name="Shape 11"/>
        <p:cNvGrpSpPr/>
        <p:nvPr/>
      </p:nvGrpSpPr>
      <p:grpSpPr>
        <a:xfrm>
          <a:off x="0" y="0"/>
          <a:ext cx="0" cy="0"/>
          <a:chOff x="0" y="0"/>
          <a:chExt cx="0" cy="0"/>
        </a:xfrm>
      </p:grpSpPr>
      <p:sp>
        <p:nvSpPr>
          <p:cNvPr id="12" name="Google Shape;12;p33"/>
          <p:cNvSpPr txBox="1"/>
          <p:nvPr>
            <p:ph type="ctrTitle"/>
          </p:nvPr>
        </p:nvSpPr>
        <p:spPr>
          <a:xfrm>
            <a:off x="685800" y="810895"/>
            <a:ext cx="7772400" cy="1470025"/>
          </a:xfrm>
          <a:prstGeom prst="rect">
            <a:avLst/>
          </a:prstGeom>
          <a:noFill/>
          <a:ln>
            <a:noFill/>
          </a:ln>
        </p:spPr>
        <p:txBody>
          <a:bodyPr anchorCtr="0" anchor="ctr" bIns="45700" lIns="91425" spcFirstLastPara="1" rIns="91425" wrap="square" tIns="45700">
            <a:normAutofit/>
          </a:bodyPr>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3" name="Google Shape;13;p33"/>
          <p:cNvSpPr txBox="1"/>
          <p:nvPr>
            <p:ph idx="1" type="subTitle"/>
          </p:nvPr>
        </p:nvSpPr>
        <p:spPr>
          <a:xfrm>
            <a:off x="1371600" y="2743200"/>
            <a:ext cx="6400800" cy="1752600"/>
          </a:xfrm>
          <a:prstGeom prst="rect">
            <a:avLst/>
          </a:prstGeom>
          <a:noFill/>
          <a:ln>
            <a:noFill/>
          </a:ln>
        </p:spPr>
        <p:txBody>
          <a:bodyPr anchorCtr="0" anchor="t" bIns="45700" lIns="91425" spcFirstLastPara="1" rIns="91425" wrap="square" tIns="45700">
            <a:normAutofit/>
          </a:bodyPr>
          <a:lstStyle>
            <a:lvl1pPr lvl="0" algn="l">
              <a:lnSpc>
                <a:spcPct val="100000"/>
              </a:lnSpc>
              <a:spcBef>
                <a:spcPts val="640"/>
              </a:spcBef>
              <a:spcAft>
                <a:spcPts val="0"/>
              </a:spcAft>
              <a:buClr>
                <a:srgbClr val="888888"/>
              </a:buClr>
              <a:buSzPts val="3200"/>
              <a:buNone/>
              <a:defRPr>
                <a:solidFill>
                  <a:srgbClr val="888888"/>
                </a:solidFill>
              </a:defRPr>
            </a:lvl1pPr>
            <a:lvl2pPr lvl="1" algn="ctr">
              <a:lnSpc>
                <a:spcPct val="100000"/>
              </a:lnSpc>
              <a:spcBef>
                <a:spcPts val="560"/>
              </a:spcBef>
              <a:spcAft>
                <a:spcPts val="0"/>
              </a:spcAft>
              <a:buClr>
                <a:srgbClr val="888888"/>
              </a:buClr>
              <a:buSzPts val="2800"/>
              <a:buNone/>
              <a:defRPr>
                <a:solidFill>
                  <a:srgbClr val="888888"/>
                </a:solidFill>
              </a:defRPr>
            </a:lvl2pPr>
            <a:lvl3pPr lvl="2" algn="ctr">
              <a:lnSpc>
                <a:spcPct val="100000"/>
              </a:lnSpc>
              <a:spcBef>
                <a:spcPts val="480"/>
              </a:spcBef>
              <a:spcAft>
                <a:spcPts val="0"/>
              </a:spcAft>
              <a:buClr>
                <a:srgbClr val="888888"/>
              </a:buClr>
              <a:buSzPts val="2400"/>
              <a:buNone/>
              <a:defRPr>
                <a:solidFill>
                  <a:srgbClr val="888888"/>
                </a:solidFill>
              </a:defRPr>
            </a:lvl3pPr>
            <a:lvl4pPr lvl="3" algn="ctr">
              <a:lnSpc>
                <a:spcPct val="100000"/>
              </a:lnSpc>
              <a:spcBef>
                <a:spcPts val="400"/>
              </a:spcBef>
              <a:spcAft>
                <a:spcPts val="0"/>
              </a:spcAft>
              <a:buClr>
                <a:srgbClr val="888888"/>
              </a:buClr>
              <a:buSzPts val="2000"/>
              <a:buNone/>
              <a:defRPr>
                <a:solidFill>
                  <a:srgbClr val="888888"/>
                </a:solidFill>
              </a:defRPr>
            </a:lvl4pPr>
            <a:lvl5pPr lvl="4" algn="ctr">
              <a:lnSpc>
                <a:spcPct val="100000"/>
              </a:lnSpc>
              <a:spcBef>
                <a:spcPts val="400"/>
              </a:spcBef>
              <a:spcAft>
                <a:spcPts val="0"/>
              </a:spcAft>
              <a:buClr>
                <a:srgbClr val="888888"/>
              </a:buClr>
              <a:buSzPts val="2000"/>
              <a:buNone/>
              <a:defRPr>
                <a:solidFill>
                  <a:srgbClr val="888888"/>
                </a:solidFill>
              </a:defRPr>
            </a:lvl5pPr>
            <a:lvl6pPr lvl="5" algn="ctr">
              <a:lnSpc>
                <a:spcPct val="100000"/>
              </a:lnSpc>
              <a:spcBef>
                <a:spcPts val="400"/>
              </a:spcBef>
              <a:spcAft>
                <a:spcPts val="0"/>
              </a:spcAft>
              <a:buClr>
                <a:srgbClr val="888888"/>
              </a:buClr>
              <a:buSzPts val="2000"/>
              <a:buNone/>
              <a:defRPr>
                <a:solidFill>
                  <a:srgbClr val="888888"/>
                </a:solidFill>
              </a:defRPr>
            </a:lvl6pPr>
            <a:lvl7pPr lvl="6" algn="ctr">
              <a:lnSpc>
                <a:spcPct val="100000"/>
              </a:lnSpc>
              <a:spcBef>
                <a:spcPts val="400"/>
              </a:spcBef>
              <a:spcAft>
                <a:spcPts val="0"/>
              </a:spcAft>
              <a:buClr>
                <a:srgbClr val="888888"/>
              </a:buClr>
              <a:buSzPts val="2000"/>
              <a:buNone/>
              <a:defRPr>
                <a:solidFill>
                  <a:srgbClr val="888888"/>
                </a:solidFill>
              </a:defRPr>
            </a:lvl7pPr>
            <a:lvl8pPr lvl="7" algn="ctr">
              <a:lnSpc>
                <a:spcPct val="100000"/>
              </a:lnSpc>
              <a:spcBef>
                <a:spcPts val="400"/>
              </a:spcBef>
              <a:spcAft>
                <a:spcPts val="0"/>
              </a:spcAft>
              <a:buClr>
                <a:srgbClr val="888888"/>
              </a:buClr>
              <a:buSzPts val="2000"/>
              <a:buNone/>
              <a:defRPr>
                <a:solidFill>
                  <a:srgbClr val="888888"/>
                </a:solidFill>
              </a:defRPr>
            </a:lvl8pPr>
            <a:lvl9pPr lvl="8" algn="ctr">
              <a:lnSpc>
                <a:spcPct val="100000"/>
              </a:lnSpc>
              <a:spcBef>
                <a:spcPts val="400"/>
              </a:spcBef>
              <a:spcAft>
                <a:spcPts val="0"/>
              </a:spcAft>
              <a:buClr>
                <a:srgbClr val="888888"/>
              </a:buClr>
              <a:buSzPts val="2000"/>
              <a:buNone/>
              <a:defRPr>
                <a:solidFill>
                  <a:srgbClr val="888888"/>
                </a:solidFill>
              </a:defRPr>
            </a:lvl9pPr>
          </a:lstStyle>
          <a:p/>
        </p:txBody>
      </p:sp>
      <p:sp>
        <p:nvSpPr>
          <p:cNvPr id="14" name="Google Shape;14;p33"/>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5" name="Google Shape;15;p33"/>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6" name="Google Shape;16;p33"/>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GB"/>
              <a:t>‹#›</a:t>
            </a:fld>
            <a:endParaRPr/>
          </a:p>
        </p:txBody>
      </p:sp>
      <p:pic>
        <p:nvPicPr>
          <p:cNvPr descr="Eckgrafik" id="17" name="Google Shape;17;p33"/>
          <p:cNvPicPr preferRelativeResize="0"/>
          <p:nvPr/>
        </p:nvPicPr>
        <p:blipFill rotWithShape="1">
          <a:blip r:embed="rId2">
            <a:alphaModFix/>
          </a:blip>
          <a:srcRect b="0" l="0" r="0" t="0"/>
          <a:stretch/>
        </p:blipFill>
        <p:spPr>
          <a:xfrm>
            <a:off x="6863080" y="0"/>
            <a:ext cx="2280920" cy="2280920"/>
          </a:xfrm>
          <a:prstGeom prst="rect">
            <a:avLst/>
          </a:prstGeom>
          <a:noFill/>
          <a:ln>
            <a:noFill/>
          </a:ln>
        </p:spPr>
      </p:pic>
      <p:pic>
        <p:nvPicPr>
          <p:cNvPr descr="Fußzeilengrafik" id="18" name="Google Shape;18;p33"/>
          <p:cNvPicPr preferRelativeResize="0"/>
          <p:nvPr/>
        </p:nvPicPr>
        <p:blipFill rotWithShape="1">
          <a:blip r:embed="rId3">
            <a:alphaModFix/>
          </a:blip>
          <a:srcRect b="0" l="0" r="0" t="0"/>
          <a:stretch/>
        </p:blipFill>
        <p:spPr>
          <a:xfrm>
            <a:off x="0" y="6057900"/>
            <a:ext cx="9144000" cy="800100"/>
          </a:xfrm>
          <a:prstGeom prst="rect">
            <a:avLst/>
          </a:prstGeom>
          <a:noFill/>
          <a:ln>
            <a:noFill/>
          </a:ln>
        </p:spPr>
      </p:pic>
      <p:pic>
        <p:nvPicPr>
          <p:cNvPr id="19" name="Google Shape;19;p33"/>
          <p:cNvPicPr preferRelativeResize="0"/>
          <p:nvPr/>
        </p:nvPicPr>
        <p:blipFill rotWithShape="1">
          <a:blip r:embed="rId4">
            <a:alphaModFix/>
          </a:blip>
          <a:srcRect b="0" l="0" r="0" t="0"/>
          <a:stretch/>
        </p:blipFill>
        <p:spPr>
          <a:xfrm>
            <a:off x="4004024" y="6082751"/>
            <a:ext cx="1135952" cy="638724"/>
          </a:xfrm>
          <a:prstGeom prst="rect">
            <a:avLst/>
          </a:prstGeom>
          <a:noFill/>
          <a:ln>
            <a:noFill/>
          </a:ln>
        </p:spPr>
      </p:pic>
      <p:pic>
        <p:nvPicPr>
          <p:cNvPr id="20" name="Google Shape;20;p33"/>
          <p:cNvPicPr preferRelativeResize="0"/>
          <p:nvPr/>
        </p:nvPicPr>
        <p:blipFill rotWithShape="1">
          <a:blip r:embed="rId5">
            <a:alphaModFix/>
          </a:blip>
          <a:srcRect b="0" l="0" r="0" t="0"/>
          <a:stretch/>
        </p:blipFill>
        <p:spPr>
          <a:xfrm>
            <a:off x="147625" y="6251725"/>
            <a:ext cx="1834253" cy="412449"/>
          </a:xfrm>
          <a:prstGeom prst="rect">
            <a:avLst/>
          </a:prstGeom>
          <a:noFill/>
          <a:ln>
            <a:noFill/>
          </a:ln>
        </p:spPr>
      </p:pic>
      <p:sp>
        <p:nvSpPr>
          <p:cNvPr id="21" name="Google Shape;21;p33"/>
          <p:cNvSpPr txBox="1"/>
          <p:nvPr>
            <p:ph idx="2" type="body"/>
          </p:nvPr>
        </p:nvSpPr>
        <p:spPr>
          <a:xfrm>
            <a:off x="868363" y="6356350"/>
            <a:ext cx="914400" cy="914400"/>
          </a:xfrm>
          <a:prstGeom prst="rect">
            <a:avLst/>
          </a:prstGeom>
          <a:noFill/>
          <a:ln>
            <a:noFill/>
          </a:ln>
        </p:spPr>
        <p:txBody>
          <a:bodyPr anchorCtr="0" anchor="t" bIns="45700" lIns="91425" spcFirstLastPara="1" rIns="91425" wrap="square" tIns="45700">
            <a:normAutofit/>
          </a:bodyPr>
          <a:lstStyle>
            <a:lvl1pPr indent="-431800" lvl="0" marL="457200" algn="l">
              <a:lnSpc>
                <a:spcPct val="100000"/>
              </a:lnSpc>
              <a:spcBef>
                <a:spcPts val="640"/>
              </a:spcBef>
              <a:spcAft>
                <a:spcPts val="0"/>
              </a:spcAft>
              <a:buSzPts val="3200"/>
              <a:buChar char="•"/>
              <a:defRPr/>
            </a:lvl1pPr>
            <a:lvl2pPr indent="-406400" lvl="1" marL="914400" algn="l">
              <a:lnSpc>
                <a:spcPct val="100000"/>
              </a:lnSpc>
              <a:spcBef>
                <a:spcPts val="560"/>
              </a:spcBef>
              <a:spcAft>
                <a:spcPts val="0"/>
              </a:spcAft>
              <a:buSzPts val="2800"/>
              <a:buChar char="–"/>
              <a:defRPr/>
            </a:lvl2pPr>
            <a:lvl3pPr indent="-381000" lvl="2" marL="1371600" algn="l">
              <a:lnSpc>
                <a:spcPct val="100000"/>
              </a:lnSpc>
              <a:spcBef>
                <a:spcPts val="480"/>
              </a:spcBef>
              <a:spcAft>
                <a:spcPts val="0"/>
              </a:spcAft>
              <a:buSzPts val="2400"/>
              <a:buChar char="•"/>
              <a:defRPr/>
            </a:lvl3pPr>
            <a:lvl4pPr indent="-355600" lvl="3" marL="1828800" algn="l">
              <a:lnSpc>
                <a:spcPct val="100000"/>
              </a:lnSpc>
              <a:spcBef>
                <a:spcPts val="400"/>
              </a:spcBef>
              <a:spcAft>
                <a:spcPts val="0"/>
              </a:spcAft>
              <a:buSzPts val="2000"/>
              <a:buChar char="–"/>
              <a:defRPr/>
            </a:lvl4pPr>
            <a:lvl5pPr indent="-355600" lvl="4" marL="2286000" algn="l">
              <a:lnSpc>
                <a:spcPct val="100000"/>
              </a:lnSpc>
              <a:spcBef>
                <a:spcPts val="400"/>
              </a:spcBef>
              <a:spcAft>
                <a:spcPts val="0"/>
              </a:spcAft>
              <a:buSzPts val="2000"/>
              <a:buChar char="»"/>
              <a:defRPr/>
            </a:lvl5pPr>
            <a:lvl6pPr indent="-355600" lvl="5" marL="2743200" algn="l">
              <a:lnSpc>
                <a:spcPct val="100000"/>
              </a:lnSpc>
              <a:spcBef>
                <a:spcPts val="400"/>
              </a:spcBef>
              <a:spcAft>
                <a:spcPts val="0"/>
              </a:spcAft>
              <a:buSzPts val="2000"/>
              <a:buChar char="•"/>
              <a:defRPr/>
            </a:lvl6pPr>
            <a:lvl7pPr indent="-355600" lvl="6" marL="3200400" algn="l">
              <a:lnSpc>
                <a:spcPct val="100000"/>
              </a:lnSpc>
              <a:spcBef>
                <a:spcPts val="400"/>
              </a:spcBef>
              <a:spcAft>
                <a:spcPts val="0"/>
              </a:spcAft>
              <a:buSzPts val="2000"/>
              <a:buChar char="•"/>
              <a:defRPr/>
            </a:lvl7pPr>
            <a:lvl8pPr indent="-355600" lvl="7" marL="3657600" algn="l">
              <a:lnSpc>
                <a:spcPct val="100000"/>
              </a:lnSpc>
              <a:spcBef>
                <a:spcPts val="400"/>
              </a:spcBef>
              <a:spcAft>
                <a:spcPts val="0"/>
              </a:spcAft>
              <a:buSzPts val="2000"/>
              <a:buChar char="•"/>
              <a:defRPr/>
            </a:lvl8pPr>
            <a:lvl9pPr indent="-355600" lvl="8" marL="4114800" algn="l">
              <a:lnSpc>
                <a:spcPct val="100000"/>
              </a:lnSpc>
              <a:spcBef>
                <a:spcPts val="400"/>
              </a:spcBef>
              <a:spcAft>
                <a:spcPts val="0"/>
              </a:spcAft>
              <a:buSzPts val="2000"/>
              <a:buChar char="•"/>
              <a:defRPr/>
            </a:lvl9pPr>
          </a:lstStyl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73" name="Shape 73"/>
        <p:cNvGrpSpPr/>
        <p:nvPr/>
      </p:nvGrpSpPr>
      <p:grpSpPr>
        <a:xfrm>
          <a:off x="0" y="0"/>
          <a:ext cx="0" cy="0"/>
          <a:chOff x="0" y="0"/>
          <a:chExt cx="0" cy="0"/>
        </a:xfrm>
      </p:grpSpPr>
      <p:sp>
        <p:nvSpPr>
          <p:cNvPr id="74" name="Google Shape;74;p42"/>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5" name="Google Shape;75;p42"/>
          <p:cNvSpPr txBox="1"/>
          <p:nvPr>
            <p:ph idx="1" type="body"/>
          </p:nvPr>
        </p:nvSpPr>
        <p:spPr>
          <a:xfrm rot="5400000">
            <a:off x="2309019" y="-251618"/>
            <a:ext cx="4525963" cy="8229600"/>
          </a:xfrm>
          <a:prstGeom prst="rect">
            <a:avLst/>
          </a:prstGeom>
          <a:noFill/>
          <a:ln>
            <a:noFill/>
          </a:ln>
        </p:spPr>
        <p:txBody>
          <a:bodyPr anchorCtr="0" anchor="t" bIns="45700" lIns="91425" spcFirstLastPara="1" rIns="91425" wrap="square" tIns="45700">
            <a:normAutofit/>
          </a:bodyPr>
          <a:lstStyle>
            <a:lvl1pPr indent="-342900" lvl="0" marL="457200" algn="l">
              <a:lnSpc>
                <a:spcPct val="100000"/>
              </a:lnSpc>
              <a:spcBef>
                <a:spcPts val="360"/>
              </a:spcBef>
              <a:spcAft>
                <a:spcPts val="0"/>
              </a:spcAft>
              <a:buClr>
                <a:schemeClr val="dk1"/>
              </a:buClr>
              <a:buSzPts val="1800"/>
              <a:buChar char="•"/>
              <a:defRPr/>
            </a:lvl1pPr>
            <a:lvl2pPr indent="-342900" lvl="1" marL="914400" algn="l">
              <a:lnSpc>
                <a:spcPct val="100000"/>
              </a:lnSpc>
              <a:spcBef>
                <a:spcPts val="360"/>
              </a:spcBef>
              <a:spcAft>
                <a:spcPts val="0"/>
              </a:spcAft>
              <a:buClr>
                <a:schemeClr val="dk1"/>
              </a:buClr>
              <a:buSzPts val="1800"/>
              <a:buChar char="–"/>
              <a:defRPr/>
            </a:lvl2pPr>
            <a:lvl3pPr indent="-342900" lvl="2" marL="1371600" algn="l">
              <a:lnSpc>
                <a:spcPct val="100000"/>
              </a:lnSpc>
              <a:spcBef>
                <a:spcPts val="360"/>
              </a:spcBef>
              <a:spcAft>
                <a:spcPts val="0"/>
              </a:spcAft>
              <a:buClr>
                <a:schemeClr val="dk1"/>
              </a:buClr>
              <a:buSzPts val="1800"/>
              <a:buChar char="•"/>
              <a:defRPr/>
            </a:lvl3pPr>
            <a:lvl4pPr indent="-342900" lvl="3" marL="1828800" algn="l">
              <a:lnSpc>
                <a:spcPct val="100000"/>
              </a:lnSpc>
              <a:spcBef>
                <a:spcPts val="360"/>
              </a:spcBef>
              <a:spcAft>
                <a:spcPts val="0"/>
              </a:spcAft>
              <a:buClr>
                <a:schemeClr val="dk1"/>
              </a:buClr>
              <a:buSzPts val="1800"/>
              <a:buChar char="–"/>
              <a:defRPr/>
            </a:lvl4pPr>
            <a:lvl5pPr indent="-342900" lvl="4" marL="2286000" algn="l">
              <a:lnSpc>
                <a:spcPct val="100000"/>
              </a:lnSpc>
              <a:spcBef>
                <a:spcPts val="360"/>
              </a:spcBef>
              <a:spcAft>
                <a:spcPts val="0"/>
              </a:spcAft>
              <a:buClr>
                <a:schemeClr val="dk1"/>
              </a:buClr>
              <a:buSzPts val="1800"/>
              <a:buChar char="»"/>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76" name="Google Shape;76;p42"/>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7" name="Google Shape;77;p42"/>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8" name="Google Shape;78;p42"/>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79" name="Shape 79"/>
        <p:cNvGrpSpPr/>
        <p:nvPr/>
      </p:nvGrpSpPr>
      <p:grpSpPr>
        <a:xfrm>
          <a:off x="0" y="0"/>
          <a:ext cx="0" cy="0"/>
          <a:chOff x="0" y="0"/>
          <a:chExt cx="0" cy="0"/>
        </a:xfrm>
      </p:grpSpPr>
      <p:sp>
        <p:nvSpPr>
          <p:cNvPr id="80" name="Google Shape;80;p43"/>
          <p:cNvSpPr txBox="1"/>
          <p:nvPr>
            <p:ph type="title"/>
          </p:nvPr>
        </p:nvSpPr>
        <p:spPr>
          <a:xfrm rot="5400000">
            <a:off x="4732338" y="2171701"/>
            <a:ext cx="5851525" cy="2057400"/>
          </a:xfrm>
          <a:prstGeom prst="rect">
            <a:avLst/>
          </a:prstGeom>
          <a:noFill/>
          <a:ln>
            <a:noFill/>
          </a:ln>
        </p:spPr>
        <p:txBody>
          <a:bodyPr anchorCtr="0" anchor="ctr" bIns="45700" lIns="91425" spcFirstLastPara="1" rIns="91425" wrap="square" tIns="45700">
            <a:normAutofit/>
          </a:bodyPr>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1" name="Google Shape;81;p43"/>
          <p:cNvSpPr txBox="1"/>
          <p:nvPr>
            <p:ph idx="1" type="body"/>
          </p:nvPr>
        </p:nvSpPr>
        <p:spPr>
          <a:xfrm rot="5400000">
            <a:off x="541338" y="190500"/>
            <a:ext cx="5851525" cy="6019800"/>
          </a:xfrm>
          <a:prstGeom prst="rect">
            <a:avLst/>
          </a:prstGeom>
          <a:noFill/>
          <a:ln>
            <a:noFill/>
          </a:ln>
        </p:spPr>
        <p:txBody>
          <a:bodyPr anchorCtr="0" anchor="t" bIns="45700" lIns="91425" spcFirstLastPara="1" rIns="91425" wrap="square" tIns="45700">
            <a:normAutofit/>
          </a:bodyPr>
          <a:lstStyle>
            <a:lvl1pPr indent="-342900" lvl="0" marL="457200" algn="l">
              <a:lnSpc>
                <a:spcPct val="100000"/>
              </a:lnSpc>
              <a:spcBef>
                <a:spcPts val="360"/>
              </a:spcBef>
              <a:spcAft>
                <a:spcPts val="0"/>
              </a:spcAft>
              <a:buClr>
                <a:schemeClr val="dk1"/>
              </a:buClr>
              <a:buSzPts val="1800"/>
              <a:buChar char="•"/>
              <a:defRPr/>
            </a:lvl1pPr>
            <a:lvl2pPr indent="-342900" lvl="1" marL="914400" algn="l">
              <a:lnSpc>
                <a:spcPct val="100000"/>
              </a:lnSpc>
              <a:spcBef>
                <a:spcPts val="360"/>
              </a:spcBef>
              <a:spcAft>
                <a:spcPts val="0"/>
              </a:spcAft>
              <a:buClr>
                <a:schemeClr val="dk1"/>
              </a:buClr>
              <a:buSzPts val="1800"/>
              <a:buChar char="–"/>
              <a:defRPr/>
            </a:lvl2pPr>
            <a:lvl3pPr indent="-342900" lvl="2" marL="1371600" algn="l">
              <a:lnSpc>
                <a:spcPct val="100000"/>
              </a:lnSpc>
              <a:spcBef>
                <a:spcPts val="360"/>
              </a:spcBef>
              <a:spcAft>
                <a:spcPts val="0"/>
              </a:spcAft>
              <a:buClr>
                <a:schemeClr val="dk1"/>
              </a:buClr>
              <a:buSzPts val="1800"/>
              <a:buChar char="•"/>
              <a:defRPr/>
            </a:lvl3pPr>
            <a:lvl4pPr indent="-342900" lvl="3" marL="1828800" algn="l">
              <a:lnSpc>
                <a:spcPct val="100000"/>
              </a:lnSpc>
              <a:spcBef>
                <a:spcPts val="360"/>
              </a:spcBef>
              <a:spcAft>
                <a:spcPts val="0"/>
              </a:spcAft>
              <a:buClr>
                <a:schemeClr val="dk1"/>
              </a:buClr>
              <a:buSzPts val="1800"/>
              <a:buChar char="–"/>
              <a:defRPr/>
            </a:lvl4pPr>
            <a:lvl5pPr indent="-342900" lvl="4" marL="2286000" algn="l">
              <a:lnSpc>
                <a:spcPct val="100000"/>
              </a:lnSpc>
              <a:spcBef>
                <a:spcPts val="360"/>
              </a:spcBef>
              <a:spcAft>
                <a:spcPts val="0"/>
              </a:spcAft>
              <a:buClr>
                <a:schemeClr val="dk1"/>
              </a:buClr>
              <a:buSzPts val="1800"/>
              <a:buChar char="»"/>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82" name="Google Shape;82;p43"/>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3" name="Google Shape;83;p43"/>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4" name="Google Shape;84;p43"/>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22" name="Shape 22"/>
        <p:cNvGrpSpPr/>
        <p:nvPr/>
      </p:nvGrpSpPr>
      <p:grpSpPr>
        <a:xfrm>
          <a:off x="0" y="0"/>
          <a:ext cx="0" cy="0"/>
          <a:chOff x="0" y="0"/>
          <a:chExt cx="0" cy="0"/>
        </a:xfrm>
      </p:grpSpPr>
      <p:sp>
        <p:nvSpPr>
          <p:cNvPr id="23" name="Google Shape;23;p34"/>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4" name="Google Shape;24;p34"/>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rmAutofit/>
          </a:bodyPr>
          <a:lstStyle>
            <a:lvl1pPr indent="-342900" lvl="0" marL="457200" algn="l">
              <a:lnSpc>
                <a:spcPct val="100000"/>
              </a:lnSpc>
              <a:spcBef>
                <a:spcPts val="360"/>
              </a:spcBef>
              <a:spcAft>
                <a:spcPts val="0"/>
              </a:spcAft>
              <a:buClr>
                <a:schemeClr val="dk1"/>
              </a:buClr>
              <a:buSzPts val="1800"/>
              <a:buChar char="•"/>
              <a:defRPr/>
            </a:lvl1pPr>
            <a:lvl2pPr indent="-342900" lvl="1" marL="914400" algn="l">
              <a:lnSpc>
                <a:spcPct val="100000"/>
              </a:lnSpc>
              <a:spcBef>
                <a:spcPts val="360"/>
              </a:spcBef>
              <a:spcAft>
                <a:spcPts val="0"/>
              </a:spcAft>
              <a:buClr>
                <a:schemeClr val="dk1"/>
              </a:buClr>
              <a:buSzPts val="1800"/>
              <a:buChar char="–"/>
              <a:defRPr/>
            </a:lvl2pPr>
            <a:lvl3pPr indent="-342900" lvl="2" marL="1371600" algn="l">
              <a:lnSpc>
                <a:spcPct val="100000"/>
              </a:lnSpc>
              <a:spcBef>
                <a:spcPts val="360"/>
              </a:spcBef>
              <a:spcAft>
                <a:spcPts val="0"/>
              </a:spcAft>
              <a:buClr>
                <a:schemeClr val="dk1"/>
              </a:buClr>
              <a:buSzPts val="1800"/>
              <a:buChar char="•"/>
              <a:defRPr/>
            </a:lvl3pPr>
            <a:lvl4pPr indent="-342900" lvl="3" marL="1828800" algn="l">
              <a:lnSpc>
                <a:spcPct val="100000"/>
              </a:lnSpc>
              <a:spcBef>
                <a:spcPts val="360"/>
              </a:spcBef>
              <a:spcAft>
                <a:spcPts val="0"/>
              </a:spcAft>
              <a:buClr>
                <a:schemeClr val="dk1"/>
              </a:buClr>
              <a:buSzPts val="1800"/>
              <a:buChar char="–"/>
              <a:defRPr/>
            </a:lvl4pPr>
            <a:lvl5pPr indent="-342900" lvl="4" marL="2286000" algn="l">
              <a:lnSpc>
                <a:spcPct val="100000"/>
              </a:lnSpc>
              <a:spcBef>
                <a:spcPts val="360"/>
              </a:spcBef>
              <a:spcAft>
                <a:spcPts val="0"/>
              </a:spcAft>
              <a:buClr>
                <a:schemeClr val="dk1"/>
              </a:buClr>
              <a:buSzPts val="1800"/>
              <a:buChar char="»"/>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25" name="Google Shape;25;p34"/>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6" name="Google Shape;26;p34"/>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7" name="Google Shape;27;p34"/>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28" name="Shape 28"/>
        <p:cNvGrpSpPr/>
        <p:nvPr/>
      </p:nvGrpSpPr>
      <p:grpSpPr>
        <a:xfrm>
          <a:off x="0" y="0"/>
          <a:ext cx="0" cy="0"/>
          <a:chOff x="0" y="0"/>
          <a:chExt cx="0" cy="0"/>
        </a:xfrm>
      </p:grpSpPr>
      <p:sp>
        <p:nvSpPr>
          <p:cNvPr id="29" name="Google Shape;29;p35"/>
          <p:cNvSpPr txBox="1"/>
          <p:nvPr>
            <p:ph type="title"/>
          </p:nvPr>
        </p:nvSpPr>
        <p:spPr>
          <a:xfrm>
            <a:off x="722313" y="4406900"/>
            <a:ext cx="7772400" cy="1362075"/>
          </a:xfrm>
          <a:prstGeom prst="rect">
            <a:avLst/>
          </a:prstGeom>
          <a:noFill/>
          <a:ln>
            <a:noFill/>
          </a:ln>
        </p:spPr>
        <p:txBody>
          <a:bodyPr anchorCtr="0" anchor="t" bIns="45700" lIns="91425" spcFirstLastPara="1" rIns="91425" wrap="square" tIns="45700">
            <a:normAutofit/>
          </a:bodyPr>
          <a:lstStyle>
            <a:lvl1pPr lvl="0" algn="l">
              <a:lnSpc>
                <a:spcPct val="100000"/>
              </a:lnSpc>
              <a:spcBef>
                <a:spcPts val="0"/>
              </a:spcBef>
              <a:spcAft>
                <a:spcPts val="0"/>
              </a:spcAft>
              <a:buClr>
                <a:schemeClr val="dk1"/>
              </a:buClr>
              <a:buSzPts val="4000"/>
              <a:buFont typeface="Calibri"/>
              <a:buNone/>
              <a:defRPr b="1" sz="4000" cap="none"/>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0" name="Google Shape;30;p35"/>
          <p:cNvSpPr txBox="1"/>
          <p:nvPr>
            <p:ph idx="1" type="body"/>
          </p:nvPr>
        </p:nvSpPr>
        <p:spPr>
          <a:xfrm>
            <a:off x="722313" y="2906713"/>
            <a:ext cx="7772400" cy="1500187"/>
          </a:xfrm>
          <a:prstGeom prst="rect">
            <a:avLst/>
          </a:prstGeom>
          <a:noFill/>
          <a:ln>
            <a:noFill/>
          </a:ln>
        </p:spPr>
        <p:txBody>
          <a:bodyPr anchorCtr="0" anchor="b" bIns="45700" lIns="91425" spcFirstLastPara="1" rIns="91425" wrap="square" tIns="45700">
            <a:normAutofit/>
          </a:bodyPr>
          <a:lstStyle>
            <a:lvl1pPr indent="-228600" lvl="0" marL="457200" algn="l">
              <a:lnSpc>
                <a:spcPct val="100000"/>
              </a:lnSpc>
              <a:spcBef>
                <a:spcPts val="400"/>
              </a:spcBef>
              <a:spcAft>
                <a:spcPts val="0"/>
              </a:spcAft>
              <a:buClr>
                <a:srgbClr val="888888"/>
              </a:buClr>
              <a:buSzPts val="2000"/>
              <a:buNone/>
              <a:defRPr sz="2000">
                <a:solidFill>
                  <a:srgbClr val="888888"/>
                </a:solidFill>
              </a:defRPr>
            </a:lvl1pPr>
            <a:lvl2pPr indent="-228600" lvl="1" marL="914400" algn="l">
              <a:lnSpc>
                <a:spcPct val="100000"/>
              </a:lnSpc>
              <a:spcBef>
                <a:spcPts val="360"/>
              </a:spcBef>
              <a:spcAft>
                <a:spcPts val="0"/>
              </a:spcAft>
              <a:buClr>
                <a:srgbClr val="888888"/>
              </a:buClr>
              <a:buSzPts val="1800"/>
              <a:buNone/>
              <a:defRPr sz="1800">
                <a:solidFill>
                  <a:srgbClr val="888888"/>
                </a:solidFill>
              </a:defRPr>
            </a:lvl2pPr>
            <a:lvl3pPr indent="-228600" lvl="2" marL="1371600" algn="l">
              <a:lnSpc>
                <a:spcPct val="100000"/>
              </a:lnSpc>
              <a:spcBef>
                <a:spcPts val="320"/>
              </a:spcBef>
              <a:spcAft>
                <a:spcPts val="0"/>
              </a:spcAft>
              <a:buClr>
                <a:srgbClr val="888888"/>
              </a:buClr>
              <a:buSzPts val="1600"/>
              <a:buNone/>
              <a:defRPr sz="1600">
                <a:solidFill>
                  <a:srgbClr val="888888"/>
                </a:solidFill>
              </a:defRPr>
            </a:lvl3pPr>
            <a:lvl4pPr indent="-228600" lvl="3" marL="1828800" algn="l">
              <a:lnSpc>
                <a:spcPct val="100000"/>
              </a:lnSpc>
              <a:spcBef>
                <a:spcPts val="280"/>
              </a:spcBef>
              <a:spcAft>
                <a:spcPts val="0"/>
              </a:spcAft>
              <a:buClr>
                <a:srgbClr val="888888"/>
              </a:buClr>
              <a:buSzPts val="1400"/>
              <a:buNone/>
              <a:defRPr sz="1400">
                <a:solidFill>
                  <a:srgbClr val="888888"/>
                </a:solidFill>
              </a:defRPr>
            </a:lvl4pPr>
            <a:lvl5pPr indent="-228600" lvl="4" marL="2286000" algn="l">
              <a:lnSpc>
                <a:spcPct val="100000"/>
              </a:lnSpc>
              <a:spcBef>
                <a:spcPts val="280"/>
              </a:spcBef>
              <a:spcAft>
                <a:spcPts val="0"/>
              </a:spcAft>
              <a:buClr>
                <a:srgbClr val="888888"/>
              </a:buClr>
              <a:buSzPts val="1400"/>
              <a:buNone/>
              <a:defRPr sz="1400">
                <a:solidFill>
                  <a:srgbClr val="888888"/>
                </a:solidFill>
              </a:defRPr>
            </a:lvl5pPr>
            <a:lvl6pPr indent="-228600" lvl="5" marL="2743200" algn="l">
              <a:lnSpc>
                <a:spcPct val="100000"/>
              </a:lnSpc>
              <a:spcBef>
                <a:spcPts val="280"/>
              </a:spcBef>
              <a:spcAft>
                <a:spcPts val="0"/>
              </a:spcAft>
              <a:buClr>
                <a:srgbClr val="888888"/>
              </a:buClr>
              <a:buSzPts val="1400"/>
              <a:buNone/>
              <a:defRPr sz="1400">
                <a:solidFill>
                  <a:srgbClr val="888888"/>
                </a:solidFill>
              </a:defRPr>
            </a:lvl6pPr>
            <a:lvl7pPr indent="-228600" lvl="6" marL="3200400" algn="l">
              <a:lnSpc>
                <a:spcPct val="100000"/>
              </a:lnSpc>
              <a:spcBef>
                <a:spcPts val="280"/>
              </a:spcBef>
              <a:spcAft>
                <a:spcPts val="0"/>
              </a:spcAft>
              <a:buClr>
                <a:srgbClr val="888888"/>
              </a:buClr>
              <a:buSzPts val="1400"/>
              <a:buNone/>
              <a:defRPr sz="1400">
                <a:solidFill>
                  <a:srgbClr val="888888"/>
                </a:solidFill>
              </a:defRPr>
            </a:lvl7pPr>
            <a:lvl8pPr indent="-228600" lvl="7" marL="3657600" algn="l">
              <a:lnSpc>
                <a:spcPct val="100000"/>
              </a:lnSpc>
              <a:spcBef>
                <a:spcPts val="280"/>
              </a:spcBef>
              <a:spcAft>
                <a:spcPts val="0"/>
              </a:spcAft>
              <a:buClr>
                <a:srgbClr val="888888"/>
              </a:buClr>
              <a:buSzPts val="1400"/>
              <a:buNone/>
              <a:defRPr sz="1400">
                <a:solidFill>
                  <a:srgbClr val="888888"/>
                </a:solidFill>
              </a:defRPr>
            </a:lvl8pPr>
            <a:lvl9pPr indent="-228600" lvl="8" marL="4114800" algn="l">
              <a:lnSpc>
                <a:spcPct val="100000"/>
              </a:lnSpc>
              <a:spcBef>
                <a:spcPts val="280"/>
              </a:spcBef>
              <a:spcAft>
                <a:spcPts val="0"/>
              </a:spcAft>
              <a:buClr>
                <a:srgbClr val="888888"/>
              </a:buClr>
              <a:buSzPts val="1400"/>
              <a:buNone/>
              <a:defRPr sz="1400">
                <a:solidFill>
                  <a:srgbClr val="888888"/>
                </a:solidFill>
              </a:defRPr>
            </a:lvl9pPr>
          </a:lstStyle>
          <a:p/>
        </p:txBody>
      </p:sp>
      <p:sp>
        <p:nvSpPr>
          <p:cNvPr id="31" name="Google Shape;31;p35"/>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2" name="Google Shape;32;p35"/>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3" name="Google Shape;33;p35"/>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34" name="Shape 34"/>
        <p:cNvGrpSpPr/>
        <p:nvPr/>
      </p:nvGrpSpPr>
      <p:grpSpPr>
        <a:xfrm>
          <a:off x="0" y="0"/>
          <a:ext cx="0" cy="0"/>
          <a:chOff x="0" y="0"/>
          <a:chExt cx="0" cy="0"/>
        </a:xfrm>
      </p:grpSpPr>
      <p:sp>
        <p:nvSpPr>
          <p:cNvPr id="35" name="Google Shape;35;p36"/>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6" name="Google Shape;36;p36"/>
          <p:cNvSpPr txBox="1"/>
          <p:nvPr>
            <p:ph idx="1" type="body"/>
          </p:nvPr>
        </p:nvSpPr>
        <p:spPr>
          <a:xfrm>
            <a:off x="457200" y="1600200"/>
            <a:ext cx="4038600" cy="4525963"/>
          </a:xfrm>
          <a:prstGeom prst="rect">
            <a:avLst/>
          </a:prstGeom>
          <a:noFill/>
          <a:ln>
            <a:noFill/>
          </a:ln>
        </p:spPr>
        <p:txBody>
          <a:bodyPr anchorCtr="0" anchor="t" bIns="45700" lIns="91425" spcFirstLastPara="1" rIns="91425" wrap="square" tIns="45700">
            <a:normAutofit/>
          </a:bodyPr>
          <a:lstStyle>
            <a:lvl1pPr indent="-406400" lvl="0" marL="457200" algn="l">
              <a:lnSpc>
                <a:spcPct val="100000"/>
              </a:lnSpc>
              <a:spcBef>
                <a:spcPts val="560"/>
              </a:spcBef>
              <a:spcAft>
                <a:spcPts val="0"/>
              </a:spcAft>
              <a:buClr>
                <a:schemeClr val="dk1"/>
              </a:buClr>
              <a:buSzPts val="2800"/>
              <a:buChar char="•"/>
              <a:defRPr sz="2800"/>
            </a:lvl1pPr>
            <a:lvl2pPr indent="-381000" lvl="1" marL="914400" algn="l">
              <a:lnSpc>
                <a:spcPct val="100000"/>
              </a:lnSpc>
              <a:spcBef>
                <a:spcPts val="480"/>
              </a:spcBef>
              <a:spcAft>
                <a:spcPts val="0"/>
              </a:spcAft>
              <a:buClr>
                <a:schemeClr val="dk1"/>
              </a:buClr>
              <a:buSzPts val="2400"/>
              <a:buChar char="–"/>
              <a:defRPr sz="2400"/>
            </a:lvl2pPr>
            <a:lvl3pPr indent="-355600" lvl="2" marL="1371600" algn="l">
              <a:lnSpc>
                <a:spcPct val="100000"/>
              </a:lnSpc>
              <a:spcBef>
                <a:spcPts val="400"/>
              </a:spcBef>
              <a:spcAft>
                <a:spcPts val="0"/>
              </a:spcAft>
              <a:buClr>
                <a:schemeClr val="dk1"/>
              </a:buClr>
              <a:buSzPts val="2000"/>
              <a:buChar char="•"/>
              <a:defRPr sz="2000"/>
            </a:lvl3pPr>
            <a:lvl4pPr indent="-342900" lvl="3" marL="1828800" algn="l">
              <a:lnSpc>
                <a:spcPct val="100000"/>
              </a:lnSpc>
              <a:spcBef>
                <a:spcPts val="360"/>
              </a:spcBef>
              <a:spcAft>
                <a:spcPts val="0"/>
              </a:spcAft>
              <a:buClr>
                <a:schemeClr val="dk1"/>
              </a:buClr>
              <a:buSzPts val="1800"/>
              <a:buChar char="–"/>
              <a:defRPr sz="1800"/>
            </a:lvl4pPr>
            <a:lvl5pPr indent="-342900" lvl="4" marL="2286000" algn="l">
              <a:lnSpc>
                <a:spcPct val="100000"/>
              </a:lnSpc>
              <a:spcBef>
                <a:spcPts val="360"/>
              </a:spcBef>
              <a:spcAft>
                <a:spcPts val="0"/>
              </a:spcAft>
              <a:buClr>
                <a:schemeClr val="dk1"/>
              </a:buClr>
              <a:buSzPts val="1800"/>
              <a:buChar char="»"/>
              <a:defRPr sz="1800"/>
            </a:lvl5pPr>
            <a:lvl6pPr indent="-342900" lvl="5" marL="2743200" algn="l">
              <a:lnSpc>
                <a:spcPct val="100000"/>
              </a:lnSpc>
              <a:spcBef>
                <a:spcPts val="360"/>
              </a:spcBef>
              <a:spcAft>
                <a:spcPts val="0"/>
              </a:spcAft>
              <a:buClr>
                <a:schemeClr val="dk1"/>
              </a:buClr>
              <a:buSzPts val="1800"/>
              <a:buChar char="•"/>
              <a:defRPr sz="1800"/>
            </a:lvl6pPr>
            <a:lvl7pPr indent="-342900" lvl="6" marL="3200400" algn="l">
              <a:lnSpc>
                <a:spcPct val="100000"/>
              </a:lnSpc>
              <a:spcBef>
                <a:spcPts val="360"/>
              </a:spcBef>
              <a:spcAft>
                <a:spcPts val="0"/>
              </a:spcAft>
              <a:buClr>
                <a:schemeClr val="dk1"/>
              </a:buClr>
              <a:buSzPts val="1800"/>
              <a:buChar char="•"/>
              <a:defRPr sz="1800"/>
            </a:lvl7pPr>
            <a:lvl8pPr indent="-342900" lvl="7" marL="3657600" algn="l">
              <a:lnSpc>
                <a:spcPct val="100000"/>
              </a:lnSpc>
              <a:spcBef>
                <a:spcPts val="360"/>
              </a:spcBef>
              <a:spcAft>
                <a:spcPts val="0"/>
              </a:spcAft>
              <a:buClr>
                <a:schemeClr val="dk1"/>
              </a:buClr>
              <a:buSzPts val="1800"/>
              <a:buChar char="•"/>
              <a:defRPr sz="1800"/>
            </a:lvl8pPr>
            <a:lvl9pPr indent="-342900" lvl="8" marL="4114800" algn="l">
              <a:lnSpc>
                <a:spcPct val="100000"/>
              </a:lnSpc>
              <a:spcBef>
                <a:spcPts val="360"/>
              </a:spcBef>
              <a:spcAft>
                <a:spcPts val="0"/>
              </a:spcAft>
              <a:buClr>
                <a:schemeClr val="dk1"/>
              </a:buClr>
              <a:buSzPts val="1800"/>
              <a:buChar char="•"/>
              <a:defRPr sz="1800"/>
            </a:lvl9pPr>
          </a:lstStyle>
          <a:p/>
        </p:txBody>
      </p:sp>
      <p:sp>
        <p:nvSpPr>
          <p:cNvPr id="37" name="Google Shape;37;p36"/>
          <p:cNvSpPr txBox="1"/>
          <p:nvPr>
            <p:ph idx="2" type="body"/>
          </p:nvPr>
        </p:nvSpPr>
        <p:spPr>
          <a:xfrm>
            <a:off x="4648200" y="1600200"/>
            <a:ext cx="4038600" cy="4525963"/>
          </a:xfrm>
          <a:prstGeom prst="rect">
            <a:avLst/>
          </a:prstGeom>
          <a:noFill/>
          <a:ln>
            <a:noFill/>
          </a:ln>
        </p:spPr>
        <p:txBody>
          <a:bodyPr anchorCtr="0" anchor="t" bIns="45700" lIns="91425" spcFirstLastPara="1" rIns="91425" wrap="square" tIns="45700">
            <a:normAutofit/>
          </a:bodyPr>
          <a:lstStyle>
            <a:lvl1pPr indent="-406400" lvl="0" marL="457200" algn="l">
              <a:lnSpc>
                <a:spcPct val="100000"/>
              </a:lnSpc>
              <a:spcBef>
                <a:spcPts val="560"/>
              </a:spcBef>
              <a:spcAft>
                <a:spcPts val="0"/>
              </a:spcAft>
              <a:buClr>
                <a:schemeClr val="dk1"/>
              </a:buClr>
              <a:buSzPts val="2800"/>
              <a:buChar char="•"/>
              <a:defRPr sz="2800"/>
            </a:lvl1pPr>
            <a:lvl2pPr indent="-381000" lvl="1" marL="914400" algn="l">
              <a:lnSpc>
                <a:spcPct val="100000"/>
              </a:lnSpc>
              <a:spcBef>
                <a:spcPts val="480"/>
              </a:spcBef>
              <a:spcAft>
                <a:spcPts val="0"/>
              </a:spcAft>
              <a:buClr>
                <a:schemeClr val="dk1"/>
              </a:buClr>
              <a:buSzPts val="2400"/>
              <a:buChar char="–"/>
              <a:defRPr sz="2400"/>
            </a:lvl2pPr>
            <a:lvl3pPr indent="-355600" lvl="2" marL="1371600" algn="l">
              <a:lnSpc>
                <a:spcPct val="100000"/>
              </a:lnSpc>
              <a:spcBef>
                <a:spcPts val="400"/>
              </a:spcBef>
              <a:spcAft>
                <a:spcPts val="0"/>
              </a:spcAft>
              <a:buClr>
                <a:schemeClr val="dk1"/>
              </a:buClr>
              <a:buSzPts val="2000"/>
              <a:buChar char="•"/>
              <a:defRPr sz="2000"/>
            </a:lvl3pPr>
            <a:lvl4pPr indent="-342900" lvl="3" marL="1828800" algn="l">
              <a:lnSpc>
                <a:spcPct val="100000"/>
              </a:lnSpc>
              <a:spcBef>
                <a:spcPts val="360"/>
              </a:spcBef>
              <a:spcAft>
                <a:spcPts val="0"/>
              </a:spcAft>
              <a:buClr>
                <a:schemeClr val="dk1"/>
              </a:buClr>
              <a:buSzPts val="1800"/>
              <a:buChar char="–"/>
              <a:defRPr sz="1800"/>
            </a:lvl4pPr>
            <a:lvl5pPr indent="-342900" lvl="4" marL="2286000" algn="l">
              <a:lnSpc>
                <a:spcPct val="100000"/>
              </a:lnSpc>
              <a:spcBef>
                <a:spcPts val="360"/>
              </a:spcBef>
              <a:spcAft>
                <a:spcPts val="0"/>
              </a:spcAft>
              <a:buClr>
                <a:schemeClr val="dk1"/>
              </a:buClr>
              <a:buSzPts val="1800"/>
              <a:buChar char="»"/>
              <a:defRPr sz="1800"/>
            </a:lvl5pPr>
            <a:lvl6pPr indent="-342900" lvl="5" marL="2743200" algn="l">
              <a:lnSpc>
                <a:spcPct val="100000"/>
              </a:lnSpc>
              <a:spcBef>
                <a:spcPts val="360"/>
              </a:spcBef>
              <a:spcAft>
                <a:spcPts val="0"/>
              </a:spcAft>
              <a:buClr>
                <a:schemeClr val="dk1"/>
              </a:buClr>
              <a:buSzPts val="1800"/>
              <a:buChar char="•"/>
              <a:defRPr sz="1800"/>
            </a:lvl6pPr>
            <a:lvl7pPr indent="-342900" lvl="6" marL="3200400" algn="l">
              <a:lnSpc>
                <a:spcPct val="100000"/>
              </a:lnSpc>
              <a:spcBef>
                <a:spcPts val="360"/>
              </a:spcBef>
              <a:spcAft>
                <a:spcPts val="0"/>
              </a:spcAft>
              <a:buClr>
                <a:schemeClr val="dk1"/>
              </a:buClr>
              <a:buSzPts val="1800"/>
              <a:buChar char="•"/>
              <a:defRPr sz="1800"/>
            </a:lvl7pPr>
            <a:lvl8pPr indent="-342900" lvl="7" marL="3657600" algn="l">
              <a:lnSpc>
                <a:spcPct val="100000"/>
              </a:lnSpc>
              <a:spcBef>
                <a:spcPts val="360"/>
              </a:spcBef>
              <a:spcAft>
                <a:spcPts val="0"/>
              </a:spcAft>
              <a:buClr>
                <a:schemeClr val="dk1"/>
              </a:buClr>
              <a:buSzPts val="1800"/>
              <a:buChar char="•"/>
              <a:defRPr sz="1800"/>
            </a:lvl8pPr>
            <a:lvl9pPr indent="-342900" lvl="8" marL="4114800" algn="l">
              <a:lnSpc>
                <a:spcPct val="100000"/>
              </a:lnSpc>
              <a:spcBef>
                <a:spcPts val="360"/>
              </a:spcBef>
              <a:spcAft>
                <a:spcPts val="0"/>
              </a:spcAft>
              <a:buClr>
                <a:schemeClr val="dk1"/>
              </a:buClr>
              <a:buSzPts val="1800"/>
              <a:buChar char="•"/>
              <a:defRPr sz="1800"/>
            </a:lvl9pPr>
          </a:lstStyle>
          <a:p/>
        </p:txBody>
      </p:sp>
      <p:sp>
        <p:nvSpPr>
          <p:cNvPr id="38" name="Google Shape;38;p36"/>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9" name="Google Shape;39;p36"/>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0" name="Google Shape;40;p36"/>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41" name="Shape 41"/>
        <p:cNvGrpSpPr/>
        <p:nvPr/>
      </p:nvGrpSpPr>
      <p:grpSpPr>
        <a:xfrm>
          <a:off x="0" y="0"/>
          <a:ext cx="0" cy="0"/>
          <a:chOff x="0" y="0"/>
          <a:chExt cx="0" cy="0"/>
        </a:xfrm>
      </p:grpSpPr>
      <p:sp>
        <p:nvSpPr>
          <p:cNvPr id="42" name="Google Shape;42;p37"/>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lnSpc>
                <a:spcPct val="100000"/>
              </a:lnSpc>
              <a:spcBef>
                <a:spcPts val="0"/>
              </a:spcBef>
              <a:spcAft>
                <a:spcPts val="0"/>
              </a:spcAft>
              <a:buClr>
                <a:schemeClr val="dk1"/>
              </a:buClr>
              <a:buSzPts val="4400"/>
              <a:buFont typeface="Calibri"/>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3" name="Google Shape;43;p37"/>
          <p:cNvSpPr txBox="1"/>
          <p:nvPr>
            <p:ph idx="1" type="body"/>
          </p:nvPr>
        </p:nvSpPr>
        <p:spPr>
          <a:xfrm>
            <a:off x="457200" y="1535113"/>
            <a:ext cx="4040188" cy="639762"/>
          </a:xfrm>
          <a:prstGeom prst="rect">
            <a:avLst/>
          </a:prstGeom>
          <a:noFill/>
          <a:ln>
            <a:noFill/>
          </a:ln>
        </p:spPr>
        <p:txBody>
          <a:bodyPr anchorCtr="0" anchor="b" bIns="45700" lIns="91425" spcFirstLastPara="1" rIns="91425" wrap="square" tIns="45700">
            <a:normAutofit/>
          </a:bodyPr>
          <a:lstStyle>
            <a:lvl1pPr indent="-228600" lvl="0" marL="457200" algn="l">
              <a:lnSpc>
                <a:spcPct val="100000"/>
              </a:lnSpc>
              <a:spcBef>
                <a:spcPts val="480"/>
              </a:spcBef>
              <a:spcAft>
                <a:spcPts val="0"/>
              </a:spcAft>
              <a:buClr>
                <a:schemeClr val="dk1"/>
              </a:buClr>
              <a:buSzPts val="2400"/>
              <a:buNone/>
              <a:defRPr b="1" sz="2400"/>
            </a:lvl1pPr>
            <a:lvl2pPr indent="-228600" lvl="1" marL="914400" algn="l">
              <a:lnSpc>
                <a:spcPct val="100000"/>
              </a:lnSpc>
              <a:spcBef>
                <a:spcPts val="400"/>
              </a:spcBef>
              <a:spcAft>
                <a:spcPts val="0"/>
              </a:spcAft>
              <a:buClr>
                <a:schemeClr val="dk1"/>
              </a:buClr>
              <a:buSzPts val="2000"/>
              <a:buNone/>
              <a:defRPr b="1" sz="2000"/>
            </a:lvl2pPr>
            <a:lvl3pPr indent="-228600" lvl="2" marL="1371600" algn="l">
              <a:lnSpc>
                <a:spcPct val="100000"/>
              </a:lnSpc>
              <a:spcBef>
                <a:spcPts val="360"/>
              </a:spcBef>
              <a:spcAft>
                <a:spcPts val="0"/>
              </a:spcAft>
              <a:buClr>
                <a:schemeClr val="dk1"/>
              </a:buClr>
              <a:buSzPts val="1800"/>
              <a:buNone/>
              <a:defRPr b="1" sz="1800"/>
            </a:lvl3pPr>
            <a:lvl4pPr indent="-228600" lvl="3" marL="1828800" algn="l">
              <a:lnSpc>
                <a:spcPct val="100000"/>
              </a:lnSpc>
              <a:spcBef>
                <a:spcPts val="320"/>
              </a:spcBef>
              <a:spcAft>
                <a:spcPts val="0"/>
              </a:spcAft>
              <a:buClr>
                <a:schemeClr val="dk1"/>
              </a:buClr>
              <a:buSzPts val="1600"/>
              <a:buNone/>
              <a:defRPr b="1" sz="1600"/>
            </a:lvl4pPr>
            <a:lvl5pPr indent="-228600" lvl="4" marL="2286000" algn="l">
              <a:lnSpc>
                <a:spcPct val="100000"/>
              </a:lnSpc>
              <a:spcBef>
                <a:spcPts val="320"/>
              </a:spcBef>
              <a:spcAft>
                <a:spcPts val="0"/>
              </a:spcAft>
              <a:buClr>
                <a:schemeClr val="dk1"/>
              </a:buClr>
              <a:buSzPts val="1600"/>
              <a:buNone/>
              <a:defRPr b="1" sz="1600"/>
            </a:lvl5pPr>
            <a:lvl6pPr indent="-228600" lvl="5" marL="2743200" algn="l">
              <a:lnSpc>
                <a:spcPct val="100000"/>
              </a:lnSpc>
              <a:spcBef>
                <a:spcPts val="320"/>
              </a:spcBef>
              <a:spcAft>
                <a:spcPts val="0"/>
              </a:spcAft>
              <a:buClr>
                <a:schemeClr val="dk1"/>
              </a:buClr>
              <a:buSzPts val="1600"/>
              <a:buNone/>
              <a:defRPr b="1" sz="1600"/>
            </a:lvl6pPr>
            <a:lvl7pPr indent="-228600" lvl="6" marL="3200400" algn="l">
              <a:lnSpc>
                <a:spcPct val="100000"/>
              </a:lnSpc>
              <a:spcBef>
                <a:spcPts val="320"/>
              </a:spcBef>
              <a:spcAft>
                <a:spcPts val="0"/>
              </a:spcAft>
              <a:buClr>
                <a:schemeClr val="dk1"/>
              </a:buClr>
              <a:buSzPts val="1600"/>
              <a:buNone/>
              <a:defRPr b="1" sz="1600"/>
            </a:lvl7pPr>
            <a:lvl8pPr indent="-228600" lvl="7" marL="3657600" algn="l">
              <a:lnSpc>
                <a:spcPct val="100000"/>
              </a:lnSpc>
              <a:spcBef>
                <a:spcPts val="320"/>
              </a:spcBef>
              <a:spcAft>
                <a:spcPts val="0"/>
              </a:spcAft>
              <a:buClr>
                <a:schemeClr val="dk1"/>
              </a:buClr>
              <a:buSzPts val="1600"/>
              <a:buNone/>
              <a:defRPr b="1" sz="1600"/>
            </a:lvl8pPr>
            <a:lvl9pPr indent="-228600" lvl="8" marL="4114800" algn="l">
              <a:lnSpc>
                <a:spcPct val="100000"/>
              </a:lnSpc>
              <a:spcBef>
                <a:spcPts val="320"/>
              </a:spcBef>
              <a:spcAft>
                <a:spcPts val="0"/>
              </a:spcAft>
              <a:buClr>
                <a:schemeClr val="dk1"/>
              </a:buClr>
              <a:buSzPts val="1600"/>
              <a:buNone/>
              <a:defRPr b="1" sz="1600"/>
            </a:lvl9pPr>
          </a:lstStyle>
          <a:p/>
        </p:txBody>
      </p:sp>
      <p:sp>
        <p:nvSpPr>
          <p:cNvPr id="44" name="Google Shape;44;p37"/>
          <p:cNvSpPr txBox="1"/>
          <p:nvPr>
            <p:ph idx="2" type="body"/>
          </p:nvPr>
        </p:nvSpPr>
        <p:spPr>
          <a:xfrm>
            <a:off x="457200" y="2174875"/>
            <a:ext cx="4040188" cy="3951288"/>
          </a:xfrm>
          <a:prstGeom prst="rect">
            <a:avLst/>
          </a:prstGeom>
          <a:noFill/>
          <a:ln>
            <a:noFill/>
          </a:ln>
        </p:spPr>
        <p:txBody>
          <a:bodyPr anchorCtr="0" anchor="t" bIns="45700" lIns="91425" spcFirstLastPara="1" rIns="91425" wrap="square" tIns="45700">
            <a:normAutofit/>
          </a:bodyPr>
          <a:lstStyle>
            <a:lvl1pPr indent="-381000" lvl="0" marL="457200" algn="l">
              <a:lnSpc>
                <a:spcPct val="100000"/>
              </a:lnSpc>
              <a:spcBef>
                <a:spcPts val="480"/>
              </a:spcBef>
              <a:spcAft>
                <a:spcPts val="0"/>
              </a:spcAft>
              <a:buClr>
                <a:schemeClr val="dk1"/>
              </a:buClr>
              <a:buSzPts val="2400"/>
              <a:buChar char="•"/>
              <a:defRPr sz="2400"/>
            </a:lvl1pPr>
            <a:lvl2pPr indent="-355600" lvl="1" marL="914400" algn="l">
              <a:lnSpc>
                <a:spcPct val="100000"/>
              </a:lnSpc>
              <a:spcBef>
                <a:spcPts val="400"/>
              </a:spcBef>
              <a:spcAft>
                <a:spcPts val="0"/>
              </a:spcAft>
              <a:buClr>
                <a:schemeClr val="dk1"/>
              </a:buClr>
              <a:buSzPts val="2000"/>
              <a:buChar char="–"/>
              <a:defRPr sz="2000"/>
            </a:lvl2pPr>
            <a:lvl3pPr indent="-342900" lvl="2" marL="1371600" algn="l">
              <a:lnSpc>
                <a:spcPct val="100000"/>
              </a:lnSpc>
              <a:spcBef>
                <a:spcPts val="360"/>
              </a:spcBef>
              <a:spcAft>
                <a:spcPts val="0"/>
              </a:spcAft>
              <a:buClr>
                <a:schemeClr val="dk1"/>
              </a:buClr>
              <a:buSzPts val="1800"/>
              <a:buChar char="•"/>
              <a:defRPr sz="1800"/>
            </a:lvl3pPr>
            <a:lvl4pPr indent="-330200" lvl="3" marL="1828800" algn="l">
              <a:lnSpc>
                <a:spcPct val="100000"/>
              </a:lnSpc>
              <a:spcBef>
                <a:spcPts val="320"/>
              </a:spcBef>
              <a:spcAft>
                <a:spcPts val="0"/>
              </a:spcAft>
              <a:buClr>
                <a:schemeClr val="dk1"/>
              </a:buClr>
              <a:buSzPts val="1600"/>
              <a:buChar char="–"/>
              <a:defRPr sz="1600"/>
            </a:lvl4pPr>
            <a:lvl5pPr indent="-330200" lvl="4" marL="2286000" algn="l">
              <a:lnSpc>
                <a:spcPct val="100000"/>
              </a:lnSpc>
              <a:spcBef>
                <a:spcPts val="320"/>
              </a:spcBef>
              <a:spcAft>
                <a:spcPts val="0"/>
              </a:spcAft>
              <a:buClr>
                <a:schemeClr val="dk1"/>
              </a:buClr>
              <a:buSzPts val="1600"/>
              <a:buChar char="»"/>
              <a:defRPr sz="1600"/>
            </a:lvl5pPr>
            <a:lvl6pPr indent="-330200" lvl="5" marL="2743200" algn="l">
              <a:lnSpc>
                <a:spcPct val="100000"/>
              </a:lnSpc>
              <a:spcBef>
                <a:spcPts val="320"/>
              </a:spcBef>
              <a:spcAft>
                <a:spcPts val="0"/>
              </a:spcAft>
              <a:buClr>
                <a:schemeClr val="dk1"/>
              </a:buClr>
              <a:buSzPts val="1600"/>
              <a:buChar char="•"/>
              <a:defRPr sz="1600"/>
            </a:lvl6pPr>
            <a:lvl7pPr indent="-330200" lvl="6" marL="3200400" algn="l">
              <a:lnSpc>
                <a:spcPct val="100000"/>
              </a:lnSpc>
              <a:spcBef>
                <a:spcPts val="320"/>
              </a:spcBef>
              <a:spcAft>
                <a:spcPts val="0"/>
              </a:spcAft>
              <a:buClr>
                <a:schemeClr val="dk1"/>
              </a:buClr>
              <a:buSzPts val="1600"/>
              <a:buChar char="•"/>
              <a:defRPr sz="1600"/>
            </a:lvl7pPr>
            <a:lvl8pPr indent="-330200" lvl="7" marL="3657600" algn="l">
              <a:lnSpc>
                <a:spcPct val="100000"/>
              </a:lnSpc>
              <a:spcBef>
                <a:spcPts val="320"/>
              </a:spcBef>
              <a:spcAft>
                <a:spcPts val="0"/>
              </a:spcAft>
              <a:buClr>
                <a:schemeClr val="dk1"/>
              </a:buClr>
              <a:buSzPts val="1600"/>
              <a:buChar char="•"/>
              <a:defRPr sz="1600"/>
            </a:lvl8pPr>
            <a:lvl9pPr indent="-330200" lvl="8" marL="4114800" algn="l">
              <a:lnSpc>
                <a:spcPct val="100000"/>
              </a:lnSpc>
              <a:spcBef>
                <a:spcPts val="320"/>
              </a:spcBef>
              <a:spcAft>
                <a:spcPts val="0"/>
              </a:spcAft>
              <a:buClr>
                <a:schemeClr val="dk1"/>
              </a:buClr>
              <a:buSzPts val="1600"/>
              <a:buChar char="•"/>
              <a:defRPr sz="1600"/>
            </a:lvl9pPr>
          </a:lstStyle>
          <a:p/>
        </p:txBody>
      </p:sp>
      <p:sp>
        <p:nvSpPr>
          <p:cNvPr id="45" name="Google Shape;45;p37"/>
          <p:cNvSpPr txBox="1"/>
          <p:nvPr>
            <p:ph idx="3" type="body"/>
          </p:nvPr>
        </p:nvSpPr>
        <p:spPr>
          <a:xfrm>
            <a:off x="4645025" y="1535113"/>
            <a:ext cx="4041775" cy="639762"/>
          </a:xfrm>
          <a:prstGeom prst="rect">
            <a:avLst/>
          </a:prstGeom>
          <a:noFill/>
          <a:ln>
            <a:noFill/>
          </a:ln>
        </p:spPr>
        <p:txBody>
          <a:bodyPr anchorCtr="0" anchor="b" bIns="45700" lIns="91425" spcFirstLastPara="1" rIns="91425" wrap="square" tIns="45700">
            <a:normAutofit/>
          </a:bodyPr>
          <a:lstStyle>
            <a:lvl1pPr indent="-228600" lvl="0" marL="457200" algn="l">
              <a:lnSpc>
                <a:spcPct val="100000"/>
              </a:lnSpc>
              <a:spcBef>
                <a:spcPts val="480"/>
              </a:spcBef>
              <a:spcAft>
                <a:spcPts val="0"/>
              </a:spcAft>
              <a:buClr>
                <a:schemeClr val="dk1"/>
              </a:buClr>
              <a:buSzPts val="2400"/>
              <a:buNone/>
              <a:defRPr b="1" sz="2400"/>
            </a:lvl1pPr>
            <a:lvl2pPr indent="-228600" lvl="1" marL="914400" algn="l">
              <a:lnSpc>
                <a:spcPct val="100000"/>
              </a:lnSpc>
              <a:spcBef>
                <a:spcPts val="400"/>
              </a:spcBef>
              <a:spcAft>
                <a:spcPts val="0"/>
              </a:spcAft>
              <a:buClr>
                <a:schemeClr val="dk1"/>
              </a:buClr>
              <a:buSzPts val="2000"/>
              <a:buNone/>
              <a:defRPr b="1" sz="2000"/>
            </a:lvl2pPr>
            <a:lvl3pPr indent="-228600" lvl="2" marL="1371600" algn="l">
              <a:lnSpc>
                <a:spcPct val="100000"/>
              </a:lnSpc>
              <a:spcBef>
                <a:spcPts val="360"/>
              </a:spcBef>
              <a:spcAft>
                <a:spcPts val="0"/>
              </a:spcAft>
              <a:buClr>
                <a:schemeClr val="dk1"/>
              </a:buClr>
              <a:buSzPts val="1800"/>
              <a:buNone/>
              <a:defRPr b="1" sz="1800"/>
            </a:lvl3pPr>
            <a:lvl4pPr indent="-228600" lvl="3" marL="1828800" algn="l">
              <a:lnSpc>
                <a:spcPct val="100000"/>
              </a:lnSpc>
              <a:spcBef>
                <a:spcPts val="320"/>
              </a:spcBef>
              <a:spcAft>
                <a:spcPts val="0"/>
              </a:spcAft>
              <a:buClr>
                <a:schemeClr val="dk1"/>
              </a:buClr>
              <a:buSzPts val="1600"/>
              <a:buNone/>
              <a:defRPr b="1" sz="1600"/>
            </a:lvl4pPr>
            <a:lvl5pPr indent="-228600" lvl="4" marL="2286000" algn="l">
              <a:lnSpc>
                <a:spcPct val="100000"/>
              </a:lnSpc>
              <a:spcBef>
                <a:spcPts val="320"/>
              </a:spcBef>
              <a:spcAft>
                <a:spcPts val="0"/>
              </a:spcAft>
              <a:buClr>
                <a:schemeClr val="dk1"/>
              </a:buClr>
              <a:buSzPts val="1600"/>
              <a:buNone/>
              <a:defRPr b="1" sz="1600"/>
            </a:lvl5pPr>
            <a:lvl6pPr indent="-228600" lvl="5" marL="2743200" algn="l">
              <a:lnSpc>
                <a:spcPct val="100000"/>
              </a:lnSpc>
              <a:spcBef>
                <a:spcPts val="320"/>
              </a:spcBef>
              <a:spcAft>
                <a:spcPts val="0"/>
              </a:spcAft>
              <a:buClr>
                <a:schemeClr val="dk1"/>
              </a:buClr>
              <a:buSzPts val="1600"/>
              <a:buNone/>
              <a:defRPr b="1" sz="1600"/>
            </a:lvl6pPr>
            <a:lvl7pPr indent="-228600" lvl="6" marL="3200400" algn="l">
              <a:lnSpc>
                <a:spcPct val="100000"/>
              </a:lnSpc>
              <a:spcBef>
                <a:spcPts val="320"/>
              </a:spcBef>
              <a:spcAft>
                <a:spcPts val="0"/>
              </a:spcAft>
              <a:buClr>
                <a:schemeClr val="dk1"/>
              </a:buClr>
              <a:buSzPts val="1600"/>
              <a:buNone/>
              <a:defRPr b="1" sz="1600"/>
            </a:lvl7pPr>
            <a:lvl8pPr indent="-228600" lvl="7" marL="3657600" algn="l">
              <a:lnSpc>
                <a:spcPct val="100000"/>
              </a:lnSpc>
              <a:spcBef>
                <a:spcPts val="320"/>
              </a:spcBef>
              <a:spcAft>
                <a:spcPts val="0"/>
              </a:spcAft>
              <a:buClr>
                <a:schemeClr val="dk1"/>
              </a:buClr>
              <a:buSzPts val="1600"/>
              <a:buNone/>
              <a:defRPr b="1" sz="1600"/>
            </a:lvl8pPr>
            <a:lvl9pPr indent="-228600" lvl="8" marL="4114800" algn="l">
              <a:lnSpc>
                <a:spcPct val="100000"/>
              </a:lnSpc>
              <a:spcBef>
                <a:spcPts val="320"/>
              </a:spcBef>
              <a:spcAft>
                <a:spcPts val="0"/>
              </a:spcAft>
              <a:buClr>
                <a:schemeClr val="dk1"/>
              </a:buClr>
              <a:buSzPts val="1600"/>
              <a:buNone/>
              <a:defRPr b="1" sz="1600"/>
            </a:lvl9pPr>
          </a:lstStyle>
          <a:p/>
        </p:txBody>
      </p:sp>
      <p:sp>
        <p:nvSpPr>
          <p:cNvPr id="46" name="Google Shape;46;p37"/>
          <p:cNvSpPr txBox="1"/>
          <p:nvPr>
            <p:ph idx="4" type="body"/>
          </p:nvPr>
        </p:nvSpPr>
        <p:spPr>
          <a:xfrm>
            <a:off x="4645025" y="2174875"/>
            <a:ext cx="4041775" cy="3951288"/>
          </a:xfrm>
          <a:prstGeom prst="rect">
            <a:avLst/>
          </a:prstGeom>
          <a:noFill/>
          <a:ln>
            <a:noFill/>
          </a:ln>
        </p:spPr>
        <p:txBody>
          <a:bodyPr anchorCtr="0" anchor="t" bIns="45700" lIns="91425" spcFirstLastPara="1" rIns="91425" wrap="square" tIns="45700">
            <a:normAutofit/>
          </a:bodyPr>
          <a:lstStyle>
            <a:lvl1pPr indent="-381000" lvl="0" marL="457200" algn="l">
              <a:lnSpc>
                <a:spcPct val="100000"/>
              </a:lnSpc>
              <a:spcBef>
                <a:spcPts val="480"/>
              </a:spcBef>
              <a:spcAft>
                <a:spcPts val="0"/>
              </a:spcAft>
              <a:buClr>
                <a:schemeClr val="dk1"/>
              </a:buClr>
              <a:buSzPts val="2400"/>
              <a:buChar char="•"/>
              <a:defRPr sz="2400"/>
            </a:lvl1pPr>
            <a:lvl2pPr indent="-355600" lvl="1" marL="914400" algn="l">
              <a:lnSpc>
                <a:spcPct val="100000"/>
              </a:lnSpc>
              <a:spcBef>
                <a:spcPts val="400"/>
              </a:spcBef>
              <a:spcAft>
                <a:spcPts val="0"/>
              </a:spcAft>
              <a:buClr>
                <a:schemeClr val="dk1"/>
              </a:buClr>
              <a:buSzPts val="2000"/>
              <a:buChar char="–"/>
              <a:defRPr sz="2000"/>
            </a:lvl2pPr>
            <a:lvl3pPr indent="-342900" lvl="2" marL="1371600" algn="l">
              <a:lnSpc>
                <a:spcPct val="100000"/>
              </a:lnSpc>
              <a:spcBef>
                <a:spcPts val="360"/>
              </a:spcBef>
              <a:spcAft>
                <a:spcPts val="0"/>
              </a:spcAft>
              <a:buClr>
                <a:schemeClr val="dk1"/>
              </a:buClr>
              <a:buSzPts val="1800"/>
              <a:buChar char="•"/>
              <a:defRPr sz="1800"/>
            </a:lvl3pPr>
            <a:lvl4pPr indent="-330200" lvl="3" marL="1828800" algn="l">
              <a:lnSpc>
                <a:spcPct val="100000"/>
              </a:lnSpc>
              <a:spcBef>
                <a:spcPts val="320"/>
              </a:spcBef>
              <a:spcAft>
                <a:spcPts val="0"/>
              </a:spcAft>
              <a:buClr>
                <a:schemeClr val="dk1"/>
              </a:buClr>
              <a:buSzPts val="1600"/>
              <a:buChar char="–"/>
              <a:defRPr sz="1600"/>
            </a:lvl4pPr>
            <a:lvl5pPr indent="-330200" lvl="4" marL="2286000" algn="l">
              <a:lnSpc>
                <a:spcPct val="100000"/>
              </a:lnSpc>
              <a:spcBef>
                <a:spcPts val="320"/>
              </a:spcBef>
              <a:spcAft>
                <a:spcPts val="0"/>
              </a:spcAft>
              <a:buClr>
                <a:schemeClr val="dk1"/>
              </a:buClr>
              <a:buSzPts val="1600"/>
              <a:buChar char="»"/>
              <a:defRPr sz="1600"/>
            </a:lvl5pPr>
            <a:lvl6pPr indent="-330200" lvl="5" marL="2743200" algn="l">
              <a:lnSpc>
                <a:spcPct val="100000"/>
              </a:lnSpc>
              <a:spcBef>
                <a:spcPts val="320"/>
              </a:spcBef>
              <a:spcAft>
                <a:spcPts val="0"/>
              </a:spcAft>
              <a:buClr>
                <a:schemeClr val="dk1"/>
              </a:buClr>
              <a:buSzPts val="1600"/>
              <a:buChar char="•"/>
              <a:defRPr sz="1600"/>
            </a:lvl6pPr>
            <a:lvl7pPr indent="-330200" lvl="6" marL="3200400" algn="l">
              <a:lnSpc>
                <a:spcPct val="100000"/>
              </a:lnSpc>
              <a:spcBef>
                <a:spcPts val="320"/>
              </a:spcBef>
              <a:spcAft>
                <a:spcPts val="0"/>
              </a:spcAft>
              <a:buClr>
                <a:schemeClr val="dk1"/>
              </a:buClr>
              <a:buSzPts val="1600"/>
              <a:buChar char="•"/>
              <a:defRPr sz="1600"/>
            </a:lvl7pPr>
            <a:lvl8pPr indent="-330200" lvl="7" marL="3657600" algn="l">
              <a:lnSpc>
                <a:spcPct val="100000"/>
              </a:lnSpc>
              <a:spcBef>
                <a:spcPts val="320"/>
              </a:spcBef>
              <a:spcAft>
                <a:spcPts val="0"/>
              </a:spcAft>
              <a:buClr>
                <a:schemeClr val="dk1"/>
              </a:buClr>
              <a:buSzPts val="1600"/>
              <a:buChar char="•"/>
              <a:defRPr sz="1600"/>
            </a:lvl8pPr>
            <a:lvl9pPr indent="-330200" lvl="8" marL="4114800" algn="l">
              <a:lnSpc>
                <a:spcPct val="100000"/>
              </a:lnSpc>
              <a:spcBef>
                <a:spcPts val="320"/>
              </a:spcBef>
              <a:spcAft>
                <a:spcPts val="0"/>
              </a:spcAft>
              <a:buClr>
                <a:schemeClr val="dk1"/>
              </a:buClr>
              <a:buSzPts val="1600"/>
              <a:buChar char="•"/>
              <a:defRPr sz="1600"/>
            </a:lvl9pPr>
          </a:lstStyle>
          <a:p/>
        </p:txBody>
      </p:sp>
      <p:sp>
        <p:nvSpPr>
          <p:cNvPr id="47" name="Google Shape;47;p37"/>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8" name="Google Shape;48;p37"/>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9" name="Google Shape;49;p37"/>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50" name="Shape 50"/>
        <p:cNvGrpSpPr/>
        <p:nvPr/>
      </p:nvGrpSpPr>
      <p:grpSpPr>
        <a:xfrm>
          <a:off x="0" y="0"/>
          <a:ext cx="0" cy="0"/>
          <a:chOff x="0" y="0"/>
          <a:chExt cx="0" cy="0"/>
        </a:xfrm>
      </p:grpSpPr>
      <p:sp>
        <p:nvSpPr>
          <p:cNvPr id="51" name="Google Shape;51;p38"/>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2" name="Google Shape;52;p38"/>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3" name="Google Shape;53;p38"/>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4" name="Google Shape;54;p38"/>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55" name="Shape 55"/>
        <p:cNvGrpSpPr/>
        <p:nvPr/>
      </p:nvGrpSpPr>
      <p:grpSpPr>
        <a:xfrm>
          <a:off x="0" y="0"/>
          <a:ext cx="0" cy="0"/>
          <a:chOff x="0" y="0"/>
          <a:chExt cx="0" cy="0"/>
        </a:xfrm>
      </p:grpSpPr>
      <p:sp>
        <p:nvSpPr>
          <p:cNvPr id="56" name="Google Shape;56;p39"/>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7" name="Google Shape;57;p39"/>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8" name="Google Shape;58;p39"/>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59" name="Shape 59"/>
        <p:cNvGrpSpPr/>
        <p:nvPr/>
      </p:nvGrpSpPr>
      <p:grpSpPr>
        <a:xfrm>
          <a:off x="0" y="0"/>
          <a:ext cx="0" cy="0"/>
          <a:chOff x="0" y="0"/>
          <a:chExt cx="0" cy="0"/>
        </a:xfrm>
      </p:grpSpPr>
      <p:sp>
        <p:nvSpPr>
          <p:cNvPr id="60" name="Google Shape;60;p40"/>
          <p:cNvSpPr txBox="1"/>
          <p:nvPr>
            <p:ph type="title"/>
          </p:nvPr>
        </p:nvSpPr>
        <p:spPr>
          <a:xfrm>
            <a:off x="457200" y="273050"/>
            <a:ext cx="3008313" cy="1162050"/>
          </a:xfrm>
          <a:prstGeom prst="rect">
            <a:avLst/>
          </a:prstGeom>
          <a:noFill/>
          <a:ln>
            <a:noFill/>
          </a:ln>
        </p:spPr>
        <p:txBody>
          <a:bodyPr anchorCtr="0" anchor="b" bIns="45700" lIns="91425" spcFirstLastPara="1" rIns="91425" wrap="square" tIns="45700">
            <a:normAutofit/>
          </a:bodyPr>
          <a:lstStyle>
            <a:lvl1pPr lvl="0" algn="l">
              <a:lnSpc>
                <a:spcPct val="100000"/>
              </a:lnSpc>
              <a:spcBef>
                <a:spcPts val="0"/>
              </a:spcBef>
              <a:spcAft>
                <a:spcPts val="0"/>
              </a:spcAft>
              <a:buClr>
                <a:schemeClr val="dk1"/>
              </a:buClr>
              <a:buSzPts val="2000"/>
              <a:buFont typeface="Calibri"/>
              <a:buNone/>
              <a:defRPr b="1" sz="2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1" name="Google Shape;61;p40"/>
          <p:cNvSpPr txBox="1"/>
          <p:nvPr>
            <p:ph idx="1" type="body"/>
          </p:nvPr>
        </p:nvSpPr>
        <p:spPr>
          <a:xfrm>
            <a:off x="3575050" y="273050"/>
            <a:ext cx="5111750" cy="5853113"/>
          </a:xfrm>
          <a:prstGeom prst="rect">
            <a:avLst/>
          </a:prstGeom>
          <a:noFill/>
          <a:ln>
            <a:noFill/>
          </a:ln>
        </p:spPr>
        <p:txBody>
          <a:bodyPr anchorCtr="0" anchor="t" bIns="45700" lIns="91425" spcFirstLastPara="1" rIns="91425" wrap="square" tIns="45700">
            <a:normAutofit/>
          </a:bodyPr>
          <a:lstStyle>
            <a:lvl1pPr indent="-431800" lvl="0" marL="457200" algn="l">
              <a:lnSpc>
                <a:spcPct val="100000"/>
              </a:lnSpc>
              <a:spcBef>
                <a:spcPts val="640"/>
              </a:spcBef>
              <a:spcAft>
                <a:spcPts val="0"/>
              </a:spcAft>
              <a:buClr>
                <a:schemeClr val="dk1"/>
              </a:buClr>
              <a:buSzPts val="3200"/>
              <a:buChar char="•"/>
              <a:defRPr sz="3200"/>
            </a:lvl1pPr>
            <a:lvl2pPr indent="-406400" lvl="1" marL="914400" algn="l">
              <a:lnSpc>
                <a:spcPct val="100000"/>
              </a:lnSpc>
              <a:spcBef>
                <a:spcPts val="560"/>
              </a:spcBef>
              <a:spcAft>
                <a:spcPts val="0"/>
              </a:spcAft>
              <a:buClr>
                <a:schemeClr val="dk1"/>
              </a:buClr>
              <a:buSzPts val="2800"/>
              <a:buChar char="–"/>
              <a:defRPr sz="2800"/>
            </a:lvl2pPr>
            <a:lvl3pPr indent="-381000" lvl="2" marL="1371600" algn="l">
              <a:lnSpc>
                <a:spcPct val="100000"/>
              </a:lnSpc>
              <a:spcBef>
                <a:spcPts val="480"/>
              </a:spcBef>
              <a:spcAft>
                <a:spcPts val="0"/>
              </a:spcAft>
              <a:buClr>
                <a:schemeClr val="dk1"/>
              </a:buClr>
              <a:buSzPts val="2400"/>
              <a:buChar char="•"/>
              <a:defRPr sz="2400"/>
            </a:lvl3pPr>
            <a:lvl4pPr indent="-355600" lvl="3" marL="1828800" algn="l">
              <a:lnSpc>
                <a:spcPct val="100000"/>
              </a:lnSpc>
              <a:spcBef>
                <a:spcPts val="400"/>
              </a:spcBef>
              <a:spcAft>
                <a:spcPts val="0"/>
              </a:spcAft>
              <a:buClr>
                <a:schemeClr val="dk1"/>
              </a:buClr>
              <a:buSzPts val="2000"/>
              <a:buChar char="–"/>
              <a:defRPr sz="2000"/>
            </a:lvl4pPr>
            <a:lvl5pPr indent="-355600" lvl="4" marL="2286000" algn="l">
              <a:lnSpc>
                <a:spcPct val="100000"/>
              </a:lnSpc>
              <a:spcBef>
                <a:spcPts val="400"/>
              </a:spcBef>
              <a:spcAft>
                <a:spcPts val="0"/>
              </a:spcAft>
              <a:buClr>
                <a:schemeClr val="dk1"/>
              </a:buClr>
              <a:buSzPts val="2000"/>
              <a:buChar char="»"/>
              <a:defRPr sz="2000"/>
            </a:lvl5pPr>
            <a:lvl6pPr indent="-355600" lvl="5" marL="2743200" algn="l">
              <a:lnSpc>
                <a:spcPct val="100000"/>
              </a:lnSpc>
              <a:spcBef>
                <a:spcPts val="400"/>
              </a:spcBef>
              <a:spcAft>
                <a:spcPts val="0"/>
              </a:spcAft>
              <a:buClr>
                <a:schemeClr val="dk1"/>
              </a:buClr>
              <a:buSzPts val="2000"/>
              <a:buChar char="•"/>
              <a:defRPr sz="2000"/>
            </a:lvl6pPr>
            <a:lvl7pPr indent="-355600" lvl="6" marL="3200400" algn="l">
              <a:lnSpc>
                <a:spcPct val="100000"/>
              </a:lnSpc>
              <a:spcBef>
                <a:spcPts val="400"/>
              </a:spcBef>
              <a:spcAft>
                <a:spcPts val="0"/>
              </a:spcAft>
              <a:buClr>
                <a:schemeClr val="dk1"/>
              </a:buClr>
              <a:buSzPts val="2000"/>
              <a:buChar char="•"/>
              <a:defRPr sz="2000"/>
            </a:lvl7pPr>
            <a:lvl8pPr indent="-355600" lvl="7" marL="3657600" algn="l">
              <a:lnSpc>
                <a:spcPct val="100000"/>
              </a:lnSpc>
              <a:spcBef>
                <a:spcPts val="400"/>
              </a:spcBef>
              <a:spcAft>
                <a:spcPts val="0"/>
              </a:spcAft>
              <a:buClr>
                <a:schemeClr val="dk1"/>
              </a:buClr>
              <a:buSzPts val="2000"/>
              <a:buChar char="•"/>
              <a:defRPr sz="2000"/>
            </a:lvl8pPr>
            <a:lvl9pPr indent="-355600" lvl="8" marL="4114800" algn="l">
              <a:lnSpc>
                <a:spcPct val="100000"/>
              </a:lnSpc>
              <a:spcBef>
                <a:spcPts val="400"/>
              </a:spcBef>
              <a:spcAft>
                <a:spcPts val="0"/>
              </a:spcAft>
              <a:buClr>
                <a:schemeClr val="dk1"/>
              </a:buClr>
              <a:buSzPts val="2000"/>
              <a:buChar char="•"/>
              <a:defRPr sz="2000"/>
            </a:lvl9pPr>
          </a:lstStyle>
          <a:p/>
        </p:txBody>
      </p:sp>
      <p:sp>
        <p:nvSpPr>
          <p:cNvPr id="62" name="Google Shape;62;p40"/>
          <p:cNvSpPr txBox="1"/>
          <p:nvPr>
            <p:ph idx="2" type="body"/>
          </p:nvPr>
        </p:nvSpPr>
        <p:spPr>
          <a:xfrm>
            <a:off x="457200" y="1435100"/>
            <a:ext cx="3008313" cy="4691063"/>
          </a:xfrm>
          <a:prstGeom prst="rect">
            <a:avLst/>
          </a:prstGeom>
          <a:noFill/>
          <a:ln>
            <a:noFill/>
          </a:ln>
        </p:spPr>
        <p:txBody>
          <a:bodyPr anchorCtr="0" anchor="t" bIns="45700" lIns="91425" spcFirstLastPara="1" rIns="91425" wrap="square" tIns="45700">
            <a:normAutofit/>
          </a:bodyPr>
          <a:lstStyle>
            <a:lvl1pPr indent="-228600" lvl="0" marL="457200" algn="l">
              <a:lnSpc>
                <a:spcPct val="100000"/>
              </a:lnSpc>
              <a:spcBef>
                <a:spcPts val="280"/>
              </a:spcBef>
              <a:spcAft>
                <a:spcPts val="0"/>
              </a:spcAft>
              <a:buClr>
                <a:schemeClr val="dk1"/>
              </a:buClr>
              <a:buSzPts val="1400"/>
              <a:buNone/>
              <a:defRPr sz="1400"/>
            </a:lvl1pPr>
            <a:lvl2pPr indent="-228600" lvl="1" marL="914400" algn="l">
              <a:lnSpc>
                <a:spcPct val="100000"/>
              </a:lnSpc>
              <a:spcBef>
                <a:spcPts val="240"/>
              </a:spcBef>
              <a:spcAft>
                <a:spcPts val="0"/>
              </a:spcAft>
              <a:buClr>
                <a:schemeClr val="dk1"/>
              </a:buClr>
              <a:buSzPts val="1200"/>
              <a:buNone/>
              <a:defRPr sz="1200"/>
            </a:lvl2pPr>
            <a:lvl3pPr indent="-228600" lvl="2" marL="1371600" algn="l">
              <a:lnSpc>
                <a:spcPct val="100000"/>
              </a:lnSpc>
              <a:spcBef>
                <a:spcPts val="200"/>
              </a:spcBef>
              <a:spcAft>
                <a:spcPts val="0"/>
              </a:spcAft>
              <a:buClr>
                <a:schemeClr val="dk1"/>
              </a:buClr>
              <a:buSzPts val="1000"/>
              <a:buNone/>
              <a:defRPr sz="1000"/>
            </a:lvl3pPr>
            <a:lvl4pPr indent="-228600" lvl="3" marL="1828800" algn="l">
              <a:lnSpc>
                <a:spcPct val="100000"/>
              </a:lnSpc>
              <a:spcBef>
                <a:spcPts val="180"/>
              </a:spcBef>
              <a:spcAft>
                <a:spcPts val="0"/>
              </a:spcAft>
              <a:buClr>
                <a:schemeClr val="dk1"/>
              </a:buClr>
              <a:buSzPts val="900"/>
              <a:buNone/>
              <a:defRPr sz="900"/>
            </a:lvl4pPr>
            <a:lvl5pPr indent="-228600" lvl="4" marL="2286000" algn="l">
              <a:lnSpc>
                <a:spcPct val="100000"/>
              </a:lnSpc>
              <a:spcBef>
                <a:spcPts val="180"/>
              </a:spcBef>
              <a:spcAft>
                <a:spcPts val="0"/>
              </a:spcAft>
              <a:buClr>
                <a:schemeClr val="dk1"/>
              </a:buClr>
              <a:buSzPts val="900"/>
              <a:buNone/>
              <a:defRPr sz="900"/>
            </a:lvl5pPr>
            <a:lvl6pPr indent="-228600" lvl="5" marL="2743200" algn="l">
              <a:lnSpc>
                <a:spcPct val="100000"/>
              </a:lnSpc>
              <a:spcBef>
                <a:spcPts val="180"/>
              </a:spcBef>
              <a:spcAft>
                <a:spcPts val="0"/>
              </a:spcAft>
              <a:buClr>
                <a:schemeClr val="dk1"/>
              </a:buClr>
              <a:buSzPts val="900"/>
              <a:buNone/>
              <a:defRPr sz="900"/>
            </a:lvl6pPr>
            <a:lvl7pPr indent="-228600" lvl="6" marL="3200400" algn="l">
              <a:lnSpc>
                <a:spcPct val="100000"/>
              </a:lnSpc>
              <a:spcBef>
                <a:spcPts val="180"/>
              </a:spcBef>
              <a:spcAft>
                <a:spcPts val="0"/>
              </a:spcAft>
              <a:buClr>
                <a:schemeClr val="dk1"/>
              </a:buClr>
              <a:buSzPts val="900"/>
              <a:buNone/>
              <a:defRPr sz="900"/>
            </a:lvl7pPr>
            <a:lvl8pPr indent="-228600" lvl="7" marL="3657600" algn="l">
              <a:lnSpc>
                <a:spcPct val="100000"/>
              </a:lnSpc>
              <a:spcBef>
                <a:spcPts val="180"/>
              </a:spcBef>
              <a:spcAft>
                <a:spcPts val="0"/>
              </a:spcAft>
              <a:buClr>
                <a:schemeClr val="dk1"/>
              </a:buClr>
              <a:buSzPts val="900"/>
              <a:buNone/>
              <a:defRPr sz="900"/>
            </a:lvl8pPr>
            <a:lvl9pPr indent="-228600" lvl="8" marL="4114800" algn="l">
              <a:lnSpc>
                <a:spcPct val="100000"/>
              </a:lnSpc>
              <a:spcBef>
                <a:spcPts val="180"/>
              </a:spcBef>
              <a:spcAft>
                <a:spcPts val="0"/>
              </a:spcAft>
              <a:buClr>
                <a:schemeClr val="dk1"/>
              </a:buClr>
              <a:buSzPts val="900"/>
              <a:buNone/>
              <a:defRPr sz="900"/>
            </a:lvl9pPr>
          </a:lstStyle>
          <a:p/>
        </p:txBody>
      </p:sp>
      <p:sp>
        <p:nvSpPr>
          <p:cNvPr id="63" name="Google Shape;63;p40"/>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4" name="Google Shape;64;p40"/>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5" name="Google Shape;65;p40"/>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66" name="Shape 66"/>
        <p:cNvGrpSpPr/>
        <p:nvPr/>
      </p:nvGrpSpPr>
      <p:grpSpPr>
        <a:xfrm>
          <a:off x="0" y="0"/>
          <a:ext cx="0" cy="0"/>
          <a:chOff x="0" y="0"/>
          <a:chExt cx="0" cy="0"/>
        </a:xfrm>
      </p:grpSpPr>
      <p:sp>
        <p:nvSpPr>
          <p:cNvPr id="67" name="Google Shape;67;p41"/>
          <p:cNvSpPr txBox="1"/>
          <p:nvPr>
            <p:ph type="title"/>
          </p:nvPr>
        </p:nvSpPr>
        <p:spPr>
          <a:xfrm>
            <a:off x="1792288" y="4800600"/>
            <a:ext cx="5486400" cy="566738"/>
          </a:xfrm>
          <a:prstGeom prst="rect">
            <a:avLst/>
          </a:prstGeom>
          <a:noFill/>
          <a:ln>
            <a:noFill/>
          </a:ln>
        </p:spPr>
        <p:txBody>
          <a:bodyPr anchorCtr="0" anchor="b" bIns="45700" lIns="91425" spcFirstLastPara="1" rIns="91425" wrap="square" tIns="45700">
            <a:normAutofit/>
          </a:bodyPr>
          <a:lstStyle>
            <a:lvl1pPr lvl="0" algn="l">
              <a:lnSpc>
                <a:spcPct val="100000"/>
              </a:lnSpc>
              <a:spcBef>
                <a:spcPts val="0"/>
              </a:spcBef>
              <a:spcAft>
                <a:spcPts val="0"/>
              </a:spcAft>
              <a:buClr>
                <a:schemeClr val="dk1"/>
              </a:buClr>
              <a:buSzPts val="2000"/>
              <a:buFont typeface="Calibri"/>
              <a:buNone/>
              <a:defRPr b="1" sz="2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8" name="Google Shape;68;p41"/>
          <p:cNvSpPr/>
          <p:nvPr>
            <p:ph idx="2" type="pic"/>
          </p:nvPr>
        </p:nvSpPr>
        <p:spPr>
          <a:xfrm>
            <a:off x="1792288" y="612775"/>
            <a:ext cx="5486400" cy="4114800"/>
          </a:xfrm>
          <a:prstGeom prst="rect">
            <a:avLst/>
          </a:prstGeom>
          <a:noFill/>
          <a:ln>
            <a:noFill/>
          </a:ln>
        </p:spPr>
      </p:sp>
      <p:sp>
        <p:nvSpPr>
          <p:cNvPr id="69" name="Google Shape;69;p41"/>
          <p:cNvSpPr txBox="1"/>
          <p:nvPr>
            <p:ph idx="1" type="body"/>
          </p:nvPr>
        </p:nvSpPr>
        <p:spPr>
          <a:xfrm>
            <a:off x="1792288" y="5367338"/>
            <a:ext cx="5486400" cy="804862"/>
          </a:xfrm>
          <a:prstGeom prst="rect">
            <a:avLst/>
          </a:prstGeom>
          <a:noFill/>
          <a:ln>
            <a:noFill/>
          </a:ln>
        </p:spPr>
        <p:txBody>
          <a:bodyPr anchorCtr="0" anchor="t" bIns="45700" lIns="91425" spcFirstLastPara="1" rIns="91425" wrap="square" tIns="45700">
            <a:normAutofit/>
          </a:bodyPr>
          <a:lstStyle>
            <a:lvl1pPr indent="-228600" lvl="0" marL="457200" algn="l">
              <a:lnSpc>
                <a:spcPct val="100000"/>
              </a:lnSpc>
              <a:spcBef>
                <a:spcPts val="280"/>
              </a:spcBef>
              <a:spcAft>
                <a:spcPts val="0"/>
              </a:spcAft>
              <a:buClr>
                <a:schemeClr val="dk1"/>
              </a:buClr>
              <a:buSzPts val="1400"/>
              <a:buNone/>
              <a:defRPr sz="1400"/>
            </a:lvl1pPr>
            <a:lvl2pPr indent="-228600" lvl="1" marL="914400" algn="l">
              <a:lnSpc>
                <a:spcPct val="100000"/>
              </a:lnSpc>
              <a:spcBef>
                <a:spcPts val="240"/>
              </a:spcBef>
              <a:spcAft>
                <a:spcPts val="0"/>
              </a:spcAft>
              <a:buClr>
                <a:schemeClr val="dk1"/>
              </a:buClr>
              <a:buSzPts val="1200"/>
              <a:buNone/>
              <a:defRPr sz="1200"/>
            </a:lvl2pPr>
            <a:lvl3pPr indent="-228600" lvl="2" marL="1371600" algn="l">
              <a:lnSpc>
                <a:spcPct val="100000"/>
              </a:lnSpc>
              <a:spcBef>
                <a:spcPts val="200"/>
              </a:spcBef>
              <a:spcAft>
                <a:spcPts val="0"/>
              </a:spcAft>
              <a:buClr>
                <a:schemeClr val="dk1"/>
              </a:buClr>
              <a:buSzPts val="1000"/>
              <a:buNone/>
              <a:defRPr sz="1000"/>
            </a:lvl3pPr>
            <a:lvl4pPr indent="-228600" lvl="3" marL="1828800" algn="l">
              <a:lnSpc>
                <a:spcPct val="100000"/>
              </a:lnSpc>
              <a:spcBef>
                <a:spcPts val="180"/>
              </a:spcBef>
              <a:spcAft>
                <a:spcPts val="0"/>
              </a:spcAft>
              <a:buClr>
                <a:schemeClr val="dk1"/>
              </a:buClr>
              <a:buSzPts val="900"/>
              <a:buNone/>
              <a:defRPr sz="900"/>
            </a:lvl4pPr>
            <a:lvl5pPr indent="-228600" lvl="4" marL="2286000" algn="l">
              <a:lnSpc>
                <a:spcPct val="100000"/>
              </a:lnSpc>
              <a:spcBef>
                <a:spcPts val="180"/>
              </a:spcBef>
              <a:spcAft>
                <a:spcPts val="0"/>
              </a:spcAft>
              <a:buClr>
                <a:schemeClr val="dk1"/>
              </a:buClr>
              <a:buSzPts val="900"/>
              <a:buNone/>
              <a:defRPr sz="900"/>
            </a:lvl5pPr>
            <a:lvl6pPr indent="-228600" lvl="5" marL="2743200" algn="l">
              <a:lnSpc>
                <a:spcPct val="100000"/>
              </a:lnSpc>
              <a:spcBef>
                <a:spcPts val="180"/>
              </a:spcBef>
              <a:spcAft>
                <a:spcPts val="0"/>
              </a:spcAft>
              <a:buClr>
                <a:schemeClr val="dk1"/>
              </a:buClr>
              <a:buSzPts val="900"/>
              <a:buNone/>
              <a:defRPr sz="900"/>
            </a:lvl6pPr>
            <a:lvl7pPr indent="-228600" lvl="6" marL="3200400" algn="l">
              <a:lnSpc>
                <a:spcPct val="100000"/>
              </a:lnSpc>
              <a:spcBef>
                <a:spcPts val="180"/>
              </a:spcBef>
              <a:spcAft>
                <a:spcPts val="0"/>
              </a:spcAft>
              <a:buClr>
                <a:schemeClr val="dk1"/>
              </a:buClr>
              <a:buSzPts val="900"/>
              <a:buNone/>
              <a:defRPr sz="900"/>
            </a:lvl7pPr>
            <a:lvl8pPr indent="-228600" lvl="7" marL="3657600" algn="l">
              <a:lnSpc>
                <a:spcPct val="100000"/>
              </a:lnSpc>
              <a:spcBef>
                <a:spcPts val="180"/>
              </a:spcBef>
              <a:spcAft>
                <a:spcPts val="0"/>
              </a:spcAft>
              <a:buClr>
                <a:schemeClr val="dk1"/>
              </a:buClr>
              <a:buSzPts val="900"/>
              <a:buNone/>
              <a:defRPr sz="900"/>
            </a:lvl8pPr>
            <a:lvl9pPr indent="-228600" lvl="8" marL="4114800" algn="l">
              <a:lnSpc>
                <a:spcPct val="100000"/>
              </a:lnSpc>
              <a:spcBef>
                <a:spcPts val="180"/>
              </a:spcBef>
              <a:spcAft>
                <a:spcPts val="0"/>
              </a:spcAft>
              <a:buClr>
                <a:schemeClr val="dk1"/>
              </a:buClr>
              <a:buSzPts val="900"/>
              <a:buNone/>
              <a:defRPr sz="900"/>
            </a:lvl9pPr>
          </a:lstStyle>
          <a:p/>
        </p:txBody>
      </p:sp>
      <p:sp>
        <p:nvSpPr>
          <p:cNvPr id="70" name="Google Shape;70;p41"/>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1" name="Google Shape;71;p41"/>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2" name="Google Shape;72;p41"/>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 name="Shape 5"/>
        <p:cNvGrpSpPr/>
        <p:nvPr/>
      </p:nvGrpSpPr>
      <p:grpSpPr>
        <a:xfrm>
          <a:off x="0" y="0"/>
          <a:ext cx="0" cy="0"/>
          <a:chOff x="0" y="0"/>
          <a:chExt cx="0" cy="0"/>
        </a:xfrm>
      </p:grpSpPr>
      <p:sp>
        <p:nvSpPr>
          <p:cNvPr id="6" name="Google Shape;6;p32"/>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marR="0" rtl="0" algn="ctr">
              <a:lnSpc>
                <a:spcPct val="10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7" name="Google Shape;7;p32"/>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rmAutofit/>
          </a:bodyPr>
          <a:lstStyle>
            <a:lvl1pPr indent="-431800" lvl="0" marL="457200" marR="0" rtl="0" algn="l">
              <a:lnSpc>
                <a:spcPct val="100000"/>
              </a:lnSpc>
              <a:spcBef>
                <a:spcPts val="640"/>
              </a:spcBef>
              <a:spcAft>
                <a:spcPts val="0"/>
              </a:spcAft>
              <a:buClr>
                <a:schemeClr val="dk1"/>
              </a:buClr>
              <a:buSzPts val="3200"/>
              <a:buFont typeface="Arial"/>
              <a:buChar char="•"/>
              <a:defRPr b="0" i="0" sz="3200" u="none" cap="none" strike="noStrike">
                <a:solidFill>
                  <a:schemeClr val="dk1"/>
                </a:solidFill>
                <a:latin typeface="Calibri"/>
                <a:ea typeface="Calibri"/>
                <a:cs typeface="Calibri"/>
                <a:sym typeface="Calibri"/>
              </a:defRPr>
            </a:lvl1pPr>
            <a:lvl2pPr indent="-406400" lvl="1" marL="914400" marR="0" rtl="0" algn="l">
              <a:lnSpc>
                <a:spcPct val="100000"/>
              </a:lnSpc>
              <a:spcBef>
                <a:spcPts val="56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2pPr>
            <a:lvl3pPr indent="-381000" lvl="2" marL="1371600" marR="0" rtl="0" algn="l">
              <a:lnSpc>
                <a:spcPct val="100000"/>
              </a:lnSpc>
              <a:spcBef>
                <a:spcPts val="48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3pPr>
            <a:lvl4pPr indent="-355600" lvl="3" marL="1828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4pPr>
            <a:lvl5pPr indent="-355600" lvl="4" marL="22860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sp>
        <p:nvSpPr>
          <p:cNvPr id="8" name="Google Shape;8;p32"/>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rgbClr val="888888"/>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9" name="Google Shape;9;p32"/>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marR="0" rtl="0" algn="ctr">
              <a:lnSpc>
                <a:spcPct val="100000"/>
              </a:lnSpc>
              <a:spcBef>
                <a:spcPts val="0"/>
              </a:spcBef>
              <a:spcAft>
                <a:spcPts val="0"/>
              </a:spcAft>
              <a:buClr>
                <a:srgbClr val="000000"/>
              </a:buClr>
              <a:buSzPts val="1400"/>
              <a:buFont typeface="Arial"/>
              <a:buNone/>
              <a:defRPr b="0" i="0" sz="1200" u="none" cap="none" strike="noStrike">
                <a:solidFill>
                  <a:srgbClr val="888888"/>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10" name="Google Shape;10;p32"/>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GB"/>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4.png"/><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 Id="rId3" Type="http://schemas.openxmlformats.org/officeDocument/2006/relationships/image" Target="../media/image13.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xml"/><Relationship Id="rId3" Type="http://schemas.openxmlformats.org/officeDocument/2006/relationships/image" Target="../media/image14.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4.xml"/><Relationship Id="rId3" Type="http://schemas.openxmlformats.org/officeDocument/2006/relationships/image" Target="../media/image16.jp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6.xml"/><Relationship Id="rId3" Type="http://schemas.openxmlformats.org/officeDocument/2006/relationships/image" Target="../media/image15.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9.xml"/><Relationship Id="rId3" Type="http://schemas.openxmlformats.org/officeDocument/2006/relationships/image" Target="../media/image17.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7.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0.xml"/><Relationship Id="rId3" Type="http://schemas.openxmlformats.org/officeDocument/2006/relationships/image" Target="../media/image18.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6.xml"/><Relationship Id="rId3" Type="http://schemas.openxmlformats.org/officeDocument/2006/relationships/image" Target="../media/image19.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8.xml"/><Relationship Id="rId3" Type="http://schemas.openxmlformats.org/officeDocument/2006/relationships/image" Target="../media/image20.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6.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8.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5.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10.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9" name="Shape 89"/>
        <p:cNvGrpSpPr/>
        <p:nvPr/>
      </p:nvGrpSpPr>
      <p:grpSpPr>
        <a:xfrm>
          <a:off x="0" y="0"/>
          <a:ext cx="0" cy="0"/>
          <a:chOff x="0" y="0"/>
          <a:chExt cx="0" cy="0"/>
        </a:xfrm>
      </p:grpSpPr>
      <p:sp>
        <p:nvSpPr>
          <p:cNvPr id="90" name="Google Shape;90;p1"/>
          <p:cNvSpPr txBox="1"/>
          <p:nvPr>
            <p:ph type="ctrTitle"/>
          </p:nvPr>
        </p:nvSpPr>
        <p:spPr>
          <a:xfrm>
            <a:off x="685800" y="484187"/>
            <a:ext cx="7772400" cy="1470025"/>
          </a:xfrm>
          <a:prstGeom prst="rect">
            <a:avLst/>
          </a:prstGeom>
          <a:noFill/>
          <a:ln>
            <a:noFill/>
          </a:ln>
        </p:spPr>
        <p:txBody>
          <a:bodyPr anchorCtr="0" anchor="ctr" bIns="45700" lIns="91425" spcFirstLastPara="1" rIns="91425" wrap="square" tIns="45700">
            <a:normAutofit/>
          </a:bodyPr>
          <a:lstStyle/>
          <a:p>
            <a:pPr indent="0" lvl="0" marL="0" rtl="0" algn="ctr">
              <a:lnSpc>
                <a:spcPct val="100000"/>
              </a:lnSpc>
              <a:spcBef>
                <a:spcPts val="0"/>
              </a:spcBef>
              <a:spcAft>
                <a:spcPts val="0"/>
              </a:spcAft>
              <a:buClr>
                <a:schemeClr val="dk1"/>
              </a:buClr>
              <a:buSzPts val="6000"/>
              <a:buFont typeface="Calibri"/>
              <a:buNone/>
            </a:pPr>
            <a:r>
              <a:rPr b="1" lang="en-GB" sz="6000"/>
              <a:t>Atelier UNIQUE</a:t>
            </a:r>
            <a:endParaRPr b="1" sz="6000"/>
          </a:p>
        </p:txBody>
      </p:sp>
      <p:sp>
        <p:nvSpPr>
          <p:cNvPr id="91" name="Google Shape;91;p1"/>
          <p:cNvSpPr txBox="1"/>
          <p:nvPr>
            <p:ph idx="1" type="subTitle"/>
          </p:nvPr>
        </p:nvSpPr>
        <p:spPr>
          <a:xfrm>
            <a:off x="1485900" y="3054888"/>
            <a:ext cx="6400800" cy="1752600"/>
          </a:xfrm>
          <a:prstGeom prst="rect">
            <a:avLst/>
          </a:prstGeom>
          <a:noFill/>
          <a:ln>
            <a:noFill/>
          </a:ln>
        </p:spPr>
        <p:txBody>
          <a:bodyPr anchorCtr="0" anchor="t" bIns="45700" lIns="91425" spcFirstLastPara="1" rIns="91425" wrap="square" tIns="45700">
            <a:normAutofit fontScale="85000" lnSpcReduction="20000"/>
          </a:bodyPr>
          <a:lstStyle/>
          <a:p>
            <a:pPr indent="0" lvl="0" marL="0" rtl="0" algn="ctr">
              <a:lnSpc>
                <a:spcPct val="100000"/>
              </a:lnSpc>
              <a:spcBef>
                <a:spcPts val="0"/>
              </a:spcBef>
              <a:spcAft>
                <a:spcPts val="0"/>
              </a:spcAft>
              <a:buClr>
                <a:srgbClr val="888888"/>
              </a:buClr>
              <a:buSzPct val="117647"/>
              <a:buNone/>
            </a:pPr>
            <a:r>
              <a:rPr lang="en-GB"/>
              <a:t>Formation d'une journée sur l'inclusion des personnes LGBTQIA+ dans les écoles, les établissements d'enseignement professionnel et les établissements d'enseignement pour adultes</a:t>
            </a:r>
            <a:endParaRPr/>
          </a:p>
        </p:txBody>
      </p:sp>
      <p:pic>
        <p:nvPicPr>
          <p:cNvPr id="92" name="Google Shape;92;p1"/>
          <p:cNvPicPr preferRelativeResize="0"/>
          <p:nvPr/>
        </p:nvPicPr>
        <p:blipFill rotWithShape="1">
          <a:blip r:embed="rId3">
            <a:alphaModFix/>
          </a:blip>
          <a:srcRect b="0" l="0" r="0" t="0"/>
          <a:stretch/>
        </p:blipFill>
        <p:spPr>
          <a:xfrm>
            <a:off x="7886700" y="6173788"/>
            <a:ext cx="1143000" cy="400050"/>
          </a:xfrm>
          <a:prstGeom prst="rect">
            <a:avLst/>
          </a:prstGeom>
          <a:noFill/>
          <a:ln>
            <a:noFill/>
          </a:ln>
        </p:spPr>
      </p:pic>
      <p:sp>
        <p:nvSpPr>
          <p:cNvPr id="93" name="Google Shape;93;p1"/>
          <p:cNvSpPr txBox="1"/>
          <p:nvPr/>
        </p:nvSpPr>
        <p:spPr>
          <a:xfrm>
            <a:off x="0" y="5465902"/>
            <a:ext cx="9144000" cy="492402"/>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00"/>
              <a:buFont typeface="Arial"/>
              <a:buNone/>
            </a:pPr>
            <a:r>
              <a:rPr b="0" i="0" lang="en-GB" sz="1000" u="none" cap="none" strike="noStrike">
                <a:solidFill>
                  <a:schemeClr val="dk1"/>
                </a:solidFill>
                <a:latin typeface="Calibri"/>
                <a:ea typeface="Calibri"/>
                <a:cs typeface="Calibri"/>
                <a:sym typeface="Calibri"/>
              </a:rPr>
              <a:t>“UNIQUE” - Erasmus+ Projet N.: 2023-1-DE02-KA220-000155982</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800"/>
              <a:buFont typeface="Arial"/>
              <a:buNone/>
            </a:pPr>
            <a:r>
              <a:rPr b="0" i="0" lang="en-GB" sz="800" u="none" cap="none" strike="noStrike">
                <a:solidFill>
                  <a:srgbClr val="000000"/>
                </a:solidFill>
                <a:latin typeface="Calibri"/>
                <a:ea typeface="Calibri"/>
                <a:cs typeface="Calibri"/>
                <a:sym typeface="Calibri"/>
              </a:rPr>
              <a:t>Financé par l’Union européenne. Les points de vue et avis exprimés n’engagent toutefois que leur(s) auteur(s) et ne reflètent pas nécessairement ceux de l’Union européenne ou de l’Agence exécutive européenne pour l’éducation et la culture (EACEA). Ni l’Union européenne ni l’EACEA ne sauraient en être tenues pour responsables.</a:t>
            </a:r>
            <a:endParaRPr b="0" i="0" sz="800" u="none" cap="none" strike="noStrike">
              <a:solidFill>
                <a:srgbClr val="000000"/>
              </a:solidFill>
              <a:latin typeface="Arial"/>
              <a:ea typeface="Arial"/>
              <a:cs typeface="Arial"/>
              <a:sym typeface="Arial"/>
            </a:endParaRPr>
          </a:p>
        </p:txBody>
      </p:sp>
      <p:pic>
        <p:nvPicPr>
          <p:cNvPr id="94" name="Google Shape;94;p1" title="description-2.png"/>
          <p:cNvPicPr preferRelativeResize="0"/>
          <p:nvPr/>
        </p:nvPicPr>
        <p:blipFill>
          <a:blip r:embed="rId4">
            <a:alphaModFix/>
          </a:blip>
          <a:stretch>
            <a:fillRect/>
          </a:stretch>
        </p:blipFill>
        <p:spPr>
          <a:xfrm>
            <a:off x="3397600" y="1518225"/>
            <a:ext cx="2457001" cy="2137625"/>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9" name="Shape 159"/>
        <p:cNvGrpSpPr/>
        <p:nvPr/>
      </p:nvGrpSpPr>
      <p:grpSpPr>
        <a:xfrm>
          <a:off x="0" y="0"/>
          <a:ext cx="0" cy="0"/>
          <a:chOff x="0" y="0"/>
          <a:chExt cx="0" cy="0"/>
        </a:xfrm>
      </p:grpSpPr>
      <p:sp>
        <p:nvSpPr>
          <p:cNvPr id="160" name="Google Shape;160;p10"/>
          <p:cNvSpPr txBox="1"/>
          <p:nvPr>
            <p:ph type="ctrTitle"/>
          </p:nvPr>
        </p:nvSpPr>
        <p:spPr>
          <a:xfrm>
            <a:off x="685800" y="810895"/>
            <a:ext cx="7772400" cy="1470025"/>
          </a:xfrm>
          <a:prstGeom prst="rect">
            <a:avLst/>
          </a:prstGeom>
          <a:noFill/>
          <a:ln>
            <a:noFill/>
          </a:ln>
        </p:spPr>
        <p:txBody>
          <a:bodyPr anchorCtr="0" anchor="ctr" bIns="45700" lIns="91425" spcFirstLastPara="1" rIns="91425" wrap="square" tIns="45700">
            <a:normAutofit/>
          </a:bodyPr>
          <a:lstStyle/>
          <a:p>
            <a:pPr indent="0" lvl="0" marL="0" rtl="0" algn="ctr">
              <a:lnSpc>
                <a:spcPct val="100000"/>
              </a:lnSpc>
              <a:spcBef>
                <a:spcPts val="0"/>
              </a:spcBef>
              <a:spcAft>
                <a:spcPts val="0"/>
              </a:spcAft>
              <a:buClr>
                <a:schemeClr val="dk1"/>
              </a:buClr>
              <a:buSzPts val="4400"/>
              <a:buFont typeface="Calibri"/>
              <a:buNone/>
            </a:pPr>
            <a:r>
              <a:rPr lang="en-GB" sz="4400">
                <a:solidFill>
                  <a:schemeClr val="dk1"/>
                </a:solidFill>
                <a:latin typeface="Calibri"/>
                <a:ea typeface="Calibri"/>
                <a:cs typeface="Calibri"/>
                <a:sym typeface="Calibri"/>
              </a:rPr>
              <a:t>Exemples dans l'éducation</a:t>
            </a:r>
            <a:endParaRPr/>
          </a:p>
        </p:txBody>
      </p:sp>
      <p:sp>
        <p:nvSpPr>
          <p:cNvPr id="161" name="Google Shape;161;p10"/>
          <p:cNvSpPr txBox="1"/>
          <p:nvPr>
            <p:ph idx="1" type="subTitle"/>
          </p:nvPr>
        </p:nvSpPr>
        <p:spPr>
          <a:xfrm>
            <a:off x="1371600" y="2743200"/>
            <a:ext cx="6400800" cy="1752600"/>
          </a:xfrm>
          <a:prstGeom prst="rect">
            <a:avLst/>
          </a:prstGeom>
          <a:noFill/>
          <a:ln>
            <a:noFill/>
          </a:ln>
        </p:spPr>
        <p:txBody>
          <a:bodyPr anchorCtr="0" anchor="t" bIns="45700" lIns="91425" spcFirstLastPara="1" rIns="91425" wrap="square" tIns="45700">
            <a:normAutofit/>
          </a:bodyPr>
          <a:lstStyle/>
          <a:p>
            <a:pPr indent="0" lvl="0" marL="0" rtl="0" algn="l">
              <a:lnSpc>
                <a:spcPct val="100000"/>
              </a:lnSpc>
              <a:spcBef>
                <a:spcPts val="0"/>
              </a:spcBef>
              <a:spcAft>
                <a:spcPts val="0"/>
              </a:spcAft>
              <a:buClr>
                <a:srgbClr val="888888"/>
              </a:buClr>
              <a:buSzPts val="3200"/>
              <a:buNone/>
            </a:pPr>
            <a:r>
              <a:rPr lang="en-GB">
                <a:solidFill>
                  <a:srgbClr val="888888"/>
                </a:solidFill>
              </a:rPr>
              <a:t>• Race, classe, genre, sexualité</a:t>
            </a:r>
            <a:endParaRPr/>
          </a:p>
          <a:p>
            <a:pPr indent="0" lvl="0" marL="0" rtl="0" algn="l">
              <a:lnSpc>
                <a:spcPct val="100000"/>
              </a:lnSpc>
              <a:spcBef>
                <a:spcPts val="640"/>
              </a:spcBef>
              <a:spcAft>
                <a:spcPts val="0"/>
              </a:spcAft>
              <a:buClr>
                <a:srgbClr val="888888"/>
              </a:buClr>
              <a:buSzPts val="3200"/>
              <a:buNone/>
            </a:pPr>
            <a:r>
              <a:rPr lang="en-GB">
                <a:solidFill>
                  <a:srgbClr val="888888"/>
                </a:solidFill>
              </a:rPr>
              <a:t>• Scénarios de la vie réelle</a:t>
            </a:r>
            <a:endParaRPr/>
          </a:p>
        </p:txBody>
      </p:sp>
      <p:pic>
        <p:nvPicPr>
          <p:cNvPr id="162" name="Google Shape;162;p10" title="books.png"/>
          <p:cNvPicPr preferRelativeResize="0"/>
          <p:nvPr/>
        </p:nvPicPr>
        <p:blipFill>
          <a:blip r:embed="rId3">
            <a:alphaModFix/>
          </a:blip>
          <a:stretch>
            <a:fillRect/>
          </a:stretch>
        </p:blipFill>
        <p:spPr>
          <a:xfrm>
            <a:off x="5892498" y="3516275"/>
            <a:ext cx="2565701" cy="2360450"/>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7" name="Shape 167"/>
        <p:cNvGrpSpPr/>
        <p:nvPr/>
      </p:nvGrpSpPr>
      <p:grpSpPr>
        <a:xfrm>
          <a:off x="0" y="0"/>
          <a:ext cx="0" cy="0"/>
          <a:chOff x="0" y="0"/>
          <a:chExt cx="0" cy="0"/>
        </a:xfrm>
      </p:grpSpPr>
      <p:sp>
        <p:nvSpPr>
          <p:cNvPr id="168" name="Google Shape;168;p11"/>
          <p:cNvSpPr txBox="1"/>
          <p:nvPr>
            <p:ph type="ctrTitle"/>
          </p:nvPr>
        </p:nvSpPr>
        <p:spPr>
          <a:xfrm>
            <a:off x="685800" y="810895"/>
            <a:ext cx="7772400" cy="1470025"/>
          </a:xfrm>
          <a:prstGeom prst="rect">
            <a:avLst/>
          </a:prstGeom>
          <a:noFill/>
          <a:ln>
            <a:noFill/>
          </a:ln>
        </p:spPr>
        <p:txBody>
          <a:bodyPr anchorCtr="0" anchor="ctr" bIns="45700" lIns="91425" spcFirstLastPara="1" rIns="91425" wrap="square" tIns="45700">
            <a:normAutofit/>
          </a:bodyPr>
          <a:lstStyle/>
          <a:p>
            <a:pPr indent="0" lvl="0" marL="0" rtl="0" algn="ctr">
              <a:lnSpc>
                <a:spcPct val="100000"/>
              </a:lnSpc>
              <a:spcBef>
                <a:spcPts val="0"/>
              </a:spcBef>
              <a:spcAft>
                <a:spcPts val="0"/>
              </a:spcAft>
              <a:buClr>
                <a:schemeClr val="dk1"/>
              </a:buClr>
              <a:buSzPts val="4400"/>
              <a:buFont typeface="Calibri"/>
              <a:buNone/>
            </a:pPr>
            <a:r>
              <a:rPr lang="en-GB" sz="4400">
                <a:solidFill>
                  <a:schemeClr val="dk1"/>
                </a:solidFill>
                <a:latin typeface="Calibri"/>
                <a:ea typeface="Calibri"/>
                <a:cs typeface="Calibri"/>
                <a:sym typeface="Calibri"/>
              </a:rPr>
              <a:t>Défis juridiques et sociaux</a:t>
            </a:r>
            <a:endParaRPr/>
          </a:p>
        </p:txBody>
      </p:sp>
      <p:sp>
        <p:nvSpPr>
          <p:cNvPr id="169" name="Google Shape;169;p11"/>
          <p:cNvSpPr txBox="1"/>
          <p:nvPr>
            <p:ph idx="1" type="subTitle"/>
          </p:nvPr>
        </p:nvSpPr>
        <p:spPr>
          <a:xfrm>
            <a:off x="1371600" y="2743200"/>
            <a:ext cx="6400800" cy="1752600"/>
          </a:xfrm>
          <a:prstGeom prst="rect">
            <a:avLst/>
          </a:prstGeom>
          <a:noFill/>
          <a:ln>
            <a:noFill/>
          </a:ln>
        </p:spPr>
        <p:txBody>
          <a:bodyPr anchorCtr="0" anchor="t" bIns="45700" lIns="91425" spcFirstLastPara="1" rIns="91425" wrap="square" tIns="45700">
            <a:normAutofit/>
          </a:bodyPr>
          <a:lstStyle/>
          <a:p>
            <a:pPr indent="0" lvl="0" marL="0" rtl="0" algn="l">
              <a:lnSpc>
                <a:spcPct val="100000"/>
              </a:lnSpc>
              <a:spcBef>
                <a:spcPts val="0"/>
              </a:spcBef>
              <a:spcAft>
                <a:spcPts val="0"/>
              </a:spcAft>
              <a:buClr>
                <a:srgbClr val="888888"/>
              </a:buClr>
              <a:buSzPts val="3200"/>
              <a:buNone/>
            </a:pPr>
            <a:r>
              <a:rPr lang="en-GB">
                <a:solidFill>
                  <a:srgbClr val="888888"/>
                </a:solidFill>
              </a:rPr>
              <a:t>• Différences entre les pays</a:t>
            </a:r>
            <a:endParaRPr/>
          </a:p>
          <a:p>
            <a:pPr indent="0" lvl="0" marL="0" rtl="0" algn="l">
              <a:lnSpc>
                <a:spcPct val="100000"/>
              </a:lnSpc>
              <a:spcBef>
                <a:spcPts val="640"/>
              </a:spcBef>
              <a:spcAft>
                <a:spcPts val="0"/>
              </a:spcAft>
              <a:buClr>
                <a:srgbClr val="888888"/>
              </a:buClr>
              <a:buSzPts val="3200"/>
              <a:buNone/>
            </a:pPr>
            <a:r>
              <a:rPr lang="en-GB">
                <a:solidFill>
                  <a:srgbClr val="888888"/>
                </a:solidFill>
              </a:rPr>
              <a:t>• Accès et représentation</a:t>
            </a:r>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4" name="Shape 174"/>
        <p:cNvGrpSpPr/>
        <p:nvPr/>
      </p:nvGrpSpPr>
      <p:grpSpPr>
        <a:xfrm>
          <a:off x="0" y="0"/>
          <a:ext cx="0" cy="0"/>
          <a:chOff x="0" y="0"/>
          <a:chExt cx="0" cy="0"/>
        </a:xfrm>
      </p:grpSpPr>
      <p:sp>
        <p:nvSpPr>
          <p:cNvPr id="175" name="Google Shape;175;p12"/>
          <p:cNvSpPr txBox="1"/>
          <p:nvPr>
            <p:ph type="ctrTitle"/>
          </p:nvPr>
        </p:nvSpPr>
        <p:spPr>
          <a:xfrm>
            <a:off x="685800" y="810895"/>
            <a:ext cx="7772400" cy="1470025"/>
          </a:xfrm>
          <a:prstGeom prst="rect">
            <a:avLst/>
          </a:prstGeom>
          <a:noFill/>
          <a:ln>
            <a:noFill/>
          </a:ln>
        </p:spPr>
        <p:txBody>
          <a:bodyPr anchorCtr="0" anchor="ctr" bIns="45700" lIns="91425" spcFirstLastPara="1" rIns="91425" wrap="square" tIns="45700">
            <a:normAutofit/>
          </a:bodyPr>
          <a:lstStyle/>
          <a:p>
            <a:pPr indent="0" lvl="0" marL="0" rtl="0" algn="ctr">
              <a:lnSpc>
                <a:spcPct val="100000"/>
              </a:lnSpc>
              <a:spcBef>
                <a:spcPts val="0"/>
              </a:spcBef>
              <a:spcAft>
                <a:spcPts val="0"/>
              </a:spcAft>
              <a:buClr>
                <a:schemeClr val="dk1"/>
              </a:buClr>
              <a:buSzPts val="4400"/>
              <a:buFont typeface="Calibri"/>
              <a:buNone/>
            </a:pPr>
            <a:r>
              <a:rPr lang="en-GB" sz="4400">
                <a:solidFill>
                  <a:schemeClr val="dk1"/>
                </a:solidFill>
                <a:latin typeface="Calibri"/>
                <a:ea typeface="Calibri"/>
                <a:cs typeface="Calibri"/>
                <a:sym typeface="Calibri"/>
              </a:rPr>
              <a:t>Empathie et représentation</a:t>
            </a:r>
            <a:endParaRPr/>
          </a:p>
        </p:txBody>
      </p:sp>
      <p:sp>
        <p:nvSpPr>
          <p:cNvPr id="176" name="Google Shape;176;p12"/>
          <p:cNvSpPr txBox="1"/>
          <p:nvPr>
            <p:ph idx="1" type="subTitle"/>
          </p:nvPr>
        </p:nvSpPr>
        <p:spPr>
          <a:xfrm>
            <a:off x="434325" y="2280925"/>
            <a:ext cx="8458200" cy="1752600"/>
          </a:xfrm>
          <a:prstGeom prst="rect">
            <a:avLst/>
          </a:prstGeom>
          <a:noFill/>
          <a:ln>
            <a:noFill/>
          </a:ln>
        </p:spPr>
        <p:txBody>
          <a:bodyPr anchorCtr="0" anchor="t" bIns="45700" lIns="91425" spcFirstLastPara="1" rIns="91425" wrap="square" tIns="45700">
            <a:normAutofit/>
          </a:bodyPr>
          <a:lstStyle/>
          <a:p>
            <a:pPr indent="0" lvl="0" marL="0" rtl="0" algn="l">
              <a:lnSpc>
                <a:spcPct val="100000"/>
              </a:lnSpc>
              <a:spcBef>
                <a:spcPts val="0"/>
              </a:spcBef>
              <a:spcAft>
                <a:spcPts val="0"/>
              </a:spcAft>
              <a:buClr>
                <a:srgbClr val="888888"/>
              </a:buClr>
              <a:buSzPts val="3200"/>
              <a:buNone/>
            </a:pPr>
            <a:r>
              <a:rPr lang="en-GB">
                <a:solidFill>
                  <a:srgbClr val="888888"/>
                </a:solidFill>
              </a:rPr>
              <a:t>• Rôle de l'empathie dans l'enseignement</a:t>
            </a:r>
            <a:endParaRPr/>
          </a:p>
          <a:p>
            <a:pPr indent="0" lvl="0" marL="0" rtl="0" algn="l">
              <a:lnSpc>
                <a:spcPct val="100000"/>
              </a:lnSpc>
              <a:spcBef>
                <a:spcPts val="640"/>
              </a:spcBef>
              <a:spcAft>
                <a:spcPts val="0"/>
              </a:spcAft>
              <a:buClr>
                <a:srgbClr val="888888"/>
              </a:buClr>
              <a:buSzPts val="3200"/>
              <a:buNone/>
            </a:pPr>
            <a:r>
              <a:rPr lang="en-GB">
                <a:solidFill>
                  <a:srgbClr val="888888"/>
                </a:solidFill>
              </a:rPr>
              <a:t>• Représentation dans les programmes d'études</a:t>
            </a:r>
            <a:endParaRPr/>
          </a:p>
        </p:txBody>
      </p:sp>
      <p:pic>
        <p:nvPicPr>
          <p:cNvPr id="177" name="Google Shape;177;p12" title="idea.png"/>
          <p:cNvPicPr preferRelativeResize="0"/>
          <p:nvPr/>
        </p:nvPicPr>
        <p:blipFill>
          <a:blip r:embed="rId3">
            <a:alphaModFix/>
          </a:blip>
          <a:stretch>
            <a:fillRect/>
          </a:stretch>
        </p:blipFill>
        <p:spPr>
          <a:xfrm>
            <a:off x="6462875" y="3324300"/>
            <a:ext cx="2869175" cy="2639650"/>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2" name="Shape 182"/>
        <p:cNvGrpSpPr/>
        <p:nvPr/>
      </p:nvGrpSpPr>
      <p:grpSpPr>
        <a:xfrm>
          <a:off x="0" y="0"/>
          <a:ext cx="0" cy="0"/>
          <a:chOff x="0" y="0"/>
          <a:chExt cx="0" cy="0"/>
        </a:xfrm>
      </p:grpSpPr>
      <p:sp>
        <p:nvSpPr>
          <p:cNvPr id="183" name="Google Shape;183;p13"/>
          <p:cNvSpPr txBox="1"/>
          <p:nvPr>
            <p:ph type="ctrTitle"/>
          </p:nvPr>
        </p:nvSpPr>
        <p:spPr>
          <a:xfrm>
            <a:off x="685800" y="810895"/>
            <a:ext cx="7772400" cy="1470025"/>
          </a:xfrm>
          <a:prstGeom prst="rect">
            <a:avLst/>
          </a:prstGeom>
          <a:noFill/>
          <a:ln>
            <a:noFill/>
          </a:ln>
        </p:spPr>
        <p:txBody>
          <a:bodyPr anchorCtr="0" anchor="ctr" bIns="45700" lIns="91425" spcFirstLastPara="1" rIns="91425" wrap="square" tIns="45700">
            <a:normAutofit/>
          </a:bodyPr>
          <a:lstStyle/>
          <a:p>
            <a:pPr indent="0" lvl="0" marL="0" rtl="0" algn="ctr">
              <a:lnSpc>
                <a:spcPct val="100000"/>
              </a:lnSpc>
              <a:spcBef>
                <a:spcPts val="0"/>
              </a:spcBef>
              <a:spcAft>
                <a:spcPts val="0"/>
              </a:spcAft>
              <a:buClr>
                <a:schemeClr val="dk1"/>
              </a:buClr>
              <a:buSzPts val="4400"/>
              <a:buFont typeface="Calibri"/>
              <a:buNone/>
            </a:pPr>
            <a:r>
              <a:rPr lang="en-GB" sz="4400">
                <a:solidFill>
                  <a:schemeClr val="dk1"/>
                </a:solidFill>
                <a:latin typeface="Calibri"/>
                <a:ea typeface="Calibri"/>
                <a:cs typeface="Calibri"/>
                <a:sym typeface="Calibri"/>
              </a:rPr>
              <a:t>Outils pour une pratique intersectionnelle</a:t>
            </a:r>
            <a:endParaRPr/>
          </a:p>
        </p:txBody>
      </p:sp>
      <p:sp>
        <p:nvSpPr>
          <p:cNvPr id="184" name="Google Shape;184;p13"/>
          <p:cNvSpPr txBox="1"/>
          <p:nvPr>
            <p:ph idx="1" type="subTitle"/>
          </p:nvPr>
        </p:nvSpPr>
        <p:spPr>
          <a:xfrm>
            <a:off x="685799" y="2743200"/>
            <a:ext cx="7343775" cy="1752600"/>
          </a:xfrm>
          <a:prstGeom prst="rect">
            <a:avLst/>
          </a:prstGeom>
          <a:noFill/>
          <a:ln>
            <a:noFill/>
          </a:ln>
        </p:spPr>
        <p:txBody>
          <a:bodyPr anchorCtr="0" anchor="t" bIns="45700" lIns="91425" spcFirstLastPara="1" rIns="91425" wrap="square" tIns="45700">
            <a:normAutofit/>
          </a:bodyPr>
          <a:lstStyle/>
          <a:p>
            <a:pPr indent="0" lvl="0" marL="0" rtl="0" algn="l">
              <a:lnSpc>
                <a:spcPct val="100000"/>
              </a:lnSpc>
              <a:spcBef>
                <a:spcPts val="0"/>
              </a:spcBef>
              <a:spcAft>
                <a:spcPts val="0"/>
              </a:spcAft>
              <a:buClr>
                <a:srgbClr val="888888"/>
              </a:buClr>
              <a:buSzPts val="3200"/>
              <a:buNone/>
            </a:pPr>
            <a:r>
              <a:rPr lang="en-GB">
                <a:solidFill>
                  <a:srgbClr val="888888"/>
                </a:solidFill>
              </a:rPr>
              <a:t>• Outils d'auto-évaluation</a:t>
            </a:r>
            <a:endParaRPr/>
          </a:p>
          <a:p>
            <a:pPr indent="0" lvl="0" marL="0" rtl="0" algn="l">
              <a:lnSpc>
                <a:spcPct val="100000"/>
              </a:lnSpc>
              <a:spcBef>
                <a:spcPts val="640"/>
              </a:spcBef>
              <a:spcAft>
                <a:spcPts val="0"/>
              </a:spcAft>
              <a:buClr>
                <a:srgbClr val="888888"/>
              </a:buClr>
              <a:buSzPts val="3200"/>
              <a:buNone/>
            </a:pPr>
            <a:r>
              <a:rPr lang="en-GB">
                <a:solidFill>
                  <a:srgbClr val="888888"/>
                </a:solidFill>
              </a:rPr>
              <a:t>• Adapter les programmes et les pratiques</a:t>
            </a:r>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9" name="Shape 189"/>
        <p:cNvGrpSpPr/>
        <p:nvPr/>
      </p:nvGrpSpPr>
      <p:grpSpPr>
        <a:xfrm>
          <a:off x="0" y="0"/>
          <a:ext cx="0" cy="0"/>
          <a:chOff x="0" y="0"/>
          <a:chExt cx="0" cy="0"/>
        </a:xfrm>
      </p:grpSpPr>
      <p:sp>
        <p:nvSpPr>
          <p:cNvPr id="190" name="Google Shape;190;p14"/>
          <p:cNvSpPr txBox="1"/>
          <p:nvPr>
            <p:ph type="ctrTitle"/>
          </p:nvPr>
        </p:nvSpPr>
        <p:spPr>
          <a:xfrm>
            <a:off x="685800" y="810895"/>
            <a:ext cx="7772400" cy="1470025"/>
          </a:xfrm>
          <a:prstGeom prst="rect">
            <a:avLst/>
          </a:prstGeom>
          <a:noFill/>
          <a:ln>
            <a:noFill/>
          </a:ln>
        </p:spPr>
        <p:txBody>
          <a:bodyPr anchorCtr="0" anchor="ctr" bIns="45700" lIns="91425" spcFirstLastPara="1" rIns="91425" wrap="square" tIns="45700">
            <a:normAutofit/>
          </a:bodyPr>
          <a:lstStyle/>
          <a:p>
            <a:pPr indent="0" lvl="0" marL="0" rtl="0" algn="ctr">
              <a:lnSpc>
                <a:spcPct val="100000"/>
              </a:lnSpc>
              <a:spcBef>
                <a:spcPts val="0"/>
              </a:spcBef>
              <a:spcAft>
                <a:spcPts val="0"/>
              </a:spcAft>
              <a:buClr>
                <a:schemeClr val="dk1"/>
              </a:buClr>
              <a:buSzPts val="4400"/>
              <a:buFont typeface="Calibri"/>
              <a:buNone/>
            </a:pPr>
            <a:r>
              <a:rPr b="1" lang="en-GB"/>
              <a:t>3. Créer des environnements d'apprentissage inclusifs</a:t>
            </a:r>
            <a:endParaRPr/>
          </a:p>
        </p:txBody>
      </p:sp>
      <p:pic>
        <p:nvPicPr>
          <p:cNvPr id="191" name="Google Shape;191;p14" title="pathwayjpg.jpg"/>
          <p:cNvPicPr preferRelativeResize="0"/>
          <p:nvPr/>
        </p:nvPicPr>
        <p:blipFill>
          <a:blip r:embed="rId3">
            <a:alphaModFix/>
          </a:blip>
          <a:stretch>
            <a:fillRect/>
          </a:stretch>
        </p:blipFill>
        <p:spPr>
          <a:xfrm>
            <a:off x="1253950" y="2449575"/>
            <a:ext cx="6904099" cy="3392225"/>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6" name="Shape 196"/>
        <p:cNvGrpSpPr/>
        <p:nvPr/>
      </p:nvGrpSpPr>
      <p:grpSpPr>
        <a:xfrm>
          <a:off x="0" y="0"/>
          <a:ext cx="0" cy="0"/>
          <a:chOff x="0" y="0"/>
          <a:chExt cx="0" cy="0"/>
        </a:xfrm>
      </p:grpSpPr>
      <p:sp>
        <p:nvSpPr>
          <p:cNvPr id="197" name="Google Shape;197;p15"/>
          <p:cNvSpPr txBox="1"/>
          <p:nvPr>
            <p:ph type="ctrTitle"/>
          </p:nvPr>
        </p:nvSpPr>
        <p:spPr>
          <a:xfrm>
            <a:off x="685800" y="810895"/>
            <a:ext cx="7772400" cy="1470025"/>
          </a:xfrm>
          <a:prstGeom prst="rect">
            <a:avLst/>
          </a:prstGeom>
          <a:noFill/>
          <a:ln>
            <a:noFill/>
          </a:ln>
        </p:spPr>
        <p:txBody>
          <a:bodyPr anchorCtr="0" anchor="ctr" bIns="45700" lIns="91425" spcFirstLastPara="1" rIns="91425" wrap="square" tIns="45700">
            <a:normAutofit/>
          </a:bodyPr>
          <a:lstStyle/>
          <a:p>
            <a:pPr indent="0" lvl="0" marL="0" rtl="0" algn="ctr">
              <a:lnSpc>
                <a:spcPct val="100000"/>
              </a:lnSpc>
              <a:spcBef>
                <a:spcPts val="0"/>
              </a:spcBef>
              <a:spcAft>
                <a:spcPts val="0"/>
              </a:spcAft>
              <a:buClr>
                <a:schemeClr val="dk1"/>
              </a:buClr>
              <a:buSzPts val="4400"/>
              <a:buFont typeface="Calibri"/>
              <a:buNone/>
            </a:pPr>
            <a:r>
              <a:rPr lang="en-GB" sz="4400">
                <a:solidFill>
                  <a:schemeClr val="dk1"/>
                </a:solidFill>
                <a:latin typeface="Calibri"/>
                <a:ea typeface="Calibri"/>
                <a:cs typeface="Calibri"/>
                <a:sym typeface="Calibri"/>
              </a:rPr>
              <a:t>Définir l'inclusion</a:t>
            </a:r>
            <a:endParaRPr/>
          </a:p>
        </p:txBody>
      </p:sp>
      <p:sp>
        <p:nvSpPr>
          <p:cNvPr id="198" name="Google Shape;198;p15"/>
          <p:cNvSpPr txBox="1"/>
          <p:nvPr>
            <p:ph idx="1" type="subTitle"/>
          </p:nvPr>
        </p:nvSpPr>
        <p:spPr>
          <a:xfrm>
            <a:off x="1371599" y="2743200"/>
            <a:ext cx="6882063" cy="1752600"/>
          </a:xfrm>
          <a:prstGeom prst="rect">
            <a:avLst/>
          </a:prstGeom>
          <a:noFill/>
          <a:ln>
            <a:noFill/>
          </a:ln>
        </p:spPr>
        <p:txBody>
          <a:bodyPr anchorCtr="0" anchor="t" bIns="45700" lIns="91425" spcFirstLastPara="1" rIns="91425" wrap="square" tIns="45700">
            <a:normAutofit/>
          </a:bodyPr>
          <a:lstStyle/>
          <a:p>
            <a:pPr indent="0" lvl="0" marL="0" rtl="0" algn="l">
              <a:lnSpc>
                <a:spcPct val="100000"/>
              </a:lnSpc>
              <a:spcBef>
                <a:spcPts val="0"/>
              </a:spcBef>
              <a:spcAft>
                <a:spcPts val="0"/>
              </a:spcAft>
              <a:buClr>
                <a:srgbClr val="888888"/>
              </a:buClr>
              <a:buSzPts val="3200"/>
              <a:buNone/>
            </a:pPr>
            <a:r>
              <a:rPr lang="en-GB"/>
              <a:t>• Inclusion </a:t>
            </a:r>
            <a:r>
              <a:rPr lang="en-GB">
                <a:solidFill>
                  <a:schemeClr val="dk1"/>
                </a:solidFill>
              </a:rPr>
              <a:t>X</a:t>
            </a:r>
            <a:r>
              <a:rPr lang="en-GB"/>
              <a:t> intégration </a:t>
            </a:r>
            <a:r>
              <a:rPr lang="en-GB">
                <a:solidFill>
                  <a:schemeClr val="dk1"/>
                </a:solidFill>
              </a:rPr>
              <a:t>X</a:t>
            </a:r>
            <a:r>
              <a:rPr lang="en-GB"/>
              <a:t> assimilation</a:t>
            </a:r>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3" name="Shape 203"/>
        <p:cNvGrpSpPr/>
        <p:nvPr/>
      </p:nvGrpSpPr>
      <p:grpSpPr>
        <a:xfrm>
          <a:off x="0" y="0"/>
          <a:ext cx="0" cy="0"/>
          <a:chOff x="0" y="0"/>
          <a:chExt cx="0" cy="0"/>
        </a:xfrm>
      </p:grpSpPr>
      <p:sp>
        <p:nvSpPr>
          <p:cNvPr id="204" name="Google Shape;204;p16"/>
          <p:cNvSpPr txBox="1"/>
          <p:nvPr>
            <p:ph type="ctrTitle"/>
          </p:nvPr>
        </p:nvSpPr>
        <p:spPr>
          <a:xfrm>
            <a:off x="685800" y="810895"/>
            <a:ext cx="7772400" cy="1470025"/>
          </a:xfrm>
          <a:prstGeom prst="rect">
            <a:avLst/>
          </a:prstGeom>
          <a:noFill/>
          <a:ln>
            <a:noFill/>
          </a:ln>
        </p:spPr>
        <p:txBody>
          <a:bodyPr anchorCtr="0" anchor="ctr" bIns="45700" lIns="91425" spcFirstLastPara="1" rIns="91425" wrap="square" tIns="45700">
            <a:normAutofit/>
          </a:bodyPr>
          <a:lstStyle/>
          <a:p>
            <a:pPr indent="0" lvl="0" marL="0" rtl="0" algn="ctr">
              <a:lnSpc>
                <a:spcPct val="100000"/>
              </a:lnSpc>
              <a:spcBef>
                <a:spcPts val="0"/>
              </a:spcBef>
              <a:spcAft>
                <a:spcPts val="0"/>
              </a:spcAft>
              <a:buClr>
                <a:schemeClr val="dk1"/>
              </a:buClr>
              <a:buSzPts val="4400"/>
              <a:buFont typeface="Calibri"/>
              <a:buNone/>
            </a:pPr>
            <a:r>
              <a:rPr lang="en-GB" sz="4400">
                <a:solidFill>
                  <a:schemeClr val="dk1"/>
                </a:solidFill>
                <a:latin typeface="Calibri"/>
                <a:ea typeface="Calibri"/>
                <a:cs typeface="Calibri"/>
                <a:sym typeface="Calibri"/>
              </a:rPr>
              <a:t>Stratégies d'enseignement inclusif</a:t>
            </a:r>
            <a:endParaRPr/>
          </a:p>
        </p:txBody>
      </p:sp>
      <p:sp>
        <p:nvSpPr>
          <p:cNvPr id="205" name="Google Shape;205;p16"/>
          <p:cNvSpPr txBox="1"/>
          <p:nvPr>
            <p:ph idx="1" type="subTitle"/>
          </p:nvPr>
        </p:nvSpPr>
        <p:spPr>
          <a:xfrm>
            <a:off x="1371600" y="2743200"/>
            <a:ext cx="6400800" cy="1752600"/>
          </a:xfrm>
          <a:prstGeom prst="rect">
            <a:avLst/>
          </a:prstGeom>
          <a:noFill/>
          <a:ln>
            <a:noFill/>
          </a:ln>
        </p:spPr>
        <p:txBody>
          <a:bodyPr anchorCtr="0" anchor="t" bIns="45700" lIns="91425" spcFirstLastPara="1" rIns="91425" wrap="square" tIns="45700">
            <a:normAutofit/>
          </a:bodyPr>
          <a:lstStyle/>
          <a:p>
            <a:pPr indent="0" lvl="0" marL="0" rtl="0" algn="l">
              <a:lnSpc>
                <a:spcPct val="100000"/>
              </a:lnSpc>
              <a:spcBef>
                <a:spcPts val="0"/>
              </a:spcBef>
              <a:spcAft>
                <a:spcPts val="0"/>
              </a:spcAft>
              <a:buClr>
                <a:srgbClr val="888888"/>
              </a:buClr>
              <a:buSzPts val="3200"/>
              <a:buNone/>
            </a:pPr>
            <a:r>
              <a:rPr lang="en-GB">
                <a:solidFill>
                  <a:srgbClr val="888888"/>
                </a:solidFill>
              </a:rPr>
              <a:t>• Enseignement réfléchi</a:t>
            </a:r>
            <a:endParaRPr/>
          </a:p>
          <a:p>
            <a:pPr indent="0" lvl="0" marL="0" rtl="0" algn="l">
              <a:lnSpc>
                <a:spcPct val="100000"/>
              </a:lnSpc>
              <a:spcBef>
                <a:spcPts val="640"/>
              </a:spcBef>
              <a:spcAft>
                <a:spcPts val="0"/>
              </a:spcAft>
              <a:buClr>
                <a:srgbClr val="888888"/>
              </a:buClr>
              <a:buSzPts val="3200"/>
              <a:buNone/>
            </a:pPr>
            <a:r>
              <a:rPr lang="en-GB">
                <a:solidFill>
                  <a:srgbClr val="888888"/>
                </a:solidFill>
              </a:rPr>
              <a:t>• Matériaux accessibles</a:t>
            </a:r>
            <a:endParaRPr/>
          </a:p>
        </p:txBody>
      </p:sp>
      <p:pic>
        <p:nvPicPr>
          <p:cNvPr id="206" name="Google Shape;206;p16" title="wrong.png"/>
          <p:cNvPicPr preferRelativeResize="0"/>
          <p:nvPr/>
        </p:nvPicPr>
        <p:blipFill>
          <a:blip r:embed="rId3">
            <a:alphaModFix/>
          </a:blip>
          <a:stretch>
            <a:fillRect/>
          </a:stretch>
        </p:blipFill>
        <p:spPr>
          <a:xfrm>
            <a:off x="5844750" y="2826975"/>
            <a:ext cx="2918850" cy="2918850"/>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1" name="Shape 211"/>
        <p:cNvGrpSpPr/>
        <p:nvPr/>
      </p:nvGrpSpPr>
      <p:grpSpPr>
        <a:xfrm>
          <a:off x="0" y="0"/>
          <a:ext cx="0" cy="0"/>
          <a:chOff x="0" y="0"/>
          <a:chExt cx="0" cy="0"/>
        </a:xfrm>
      </p:grpSpPr>
      <p:sp>
        <p:nvSpPr>
          <p:cNvPr id="212" name="Google Shape;212;p17"/>
          <p:cNvSpPr txBox="1"/>
          <p:nvPr>
            <p:ph type="ctrTitle"/>
          </p:nvPr>
        </p:nvSpPr>
        <p:spPr>
          <a:xfrm>
            <a:off x="685800" y="810895"/>
            <a:ext cx="7772400" cy="1470025"/>
          </a:xfrm>
          <a:prstGeom prst="rect">
            <a:avLst/>
          </a:prstGeom>
          <a:noFill/>
          <a:ln>
            <a:noFill/>
          </a:ln>
        </p:spPr>
        <p:txBody>
          <a:bodyPr anchorCtr="0" anchor="ctr" bIns="45700" lIns="91425" spcFirstLastPara="1" rIns="91425" wrap="square" tIns="45700">
            <a:normAutofit/>
          </a:bodyPr>
          <a:lstStyle/>
          <a:p>
            <a:pPr indent="0" lvl="0" marL="0" rtl="0" algn="ctr">
              <a:lnSpc>
                <a:spcPct val="100000"/>
              </a:lnSpc>
              <a:spcBef>
                <a:spcPts val="0"/>
              </a:spcBef>
              <a:spcAft>
                <a:spcPts val="0"/>
              </a:spcAft>
              <a:buClr>
                <a:schemeClr val="dk1"/>
              </a:buClr>
              <a:buSzPts val="4400"/>
              <a:buFont typeface="Calibri"/>
              <a:buNone/>
            </a:pPr>
            <a:r>
              <a:rPr lang="en-GB" sz="4400">
                <a:solidFill>
                  <a:schemeClr val="dk1"/>
                </a:solidFill>
                <a:latin typeface="Calibri"/>
                <a:ea typeface="Calibri"/>
                <a:cs typeface="Calibri"/>
                <a:sym typeface="Calibri"/>
              </a:rPr>
              <a:t>Des espaces plus sûrs</a:t>
            </a:r>
            <a:endParaRPr/>
          </a:p>
        </p:txBody>
      </p:sp>
      <p:sp>
        <p:nvSpPr>
          <p:cNvPr id="213" name="Google Shape;213;p17"/>
          <p:cNvSpPr txBox="1"/>
          <p:nvPr>
            <p:ph idx="1" type="subTitle"/>
          </p:nvPr>
        </p:nvSpPr>
        <p:spPr>
          <a:xfrm>
            <a:off x="1171575" y="2743200"/>
            <a:ext cx="6934199" cy="1752600"/>
          </a:xfrm>
          <a:prstGeom prst="rect">
            <a:avLst/>
          </a:prstGeom>
          <a:noFill/>
          <a:ln>
            <a:noFill/>
          </a:ln>
        </p:spPr>
        <p:txBody>
          <a:bodyPr anchorCtr="0" anchor="t" bIns="45700" lIns="91425" spcFirstLastPara="1" rIns="91425" wrap="square" tIns="45700">
            <a:normAutofit/>
          </a:bodyPr>
          <a:lstStyle/>
          <a:p>
            <a:pPr indent="0" lvl="0" marL="0" rtl="0" algn="l">
              <a:lnSpc>
                <a:spcPct val="100000"/>
              </a:lnSpc>
              <a:spcBef>
                <a:spcPts val="0"/>
              </a:spcBef>
              <a:spcAft>
                <a:spcPts val="0"/>
              </a:spcAft>
              <a:buClr>
                <a:srgbClr val="888888"/>
              </a:buClr>
              <a:buSzPts val="3200"/>
              <a:buNone/>
            </a:pPr>
            <a:r>
              <a:rPr lang="en-GB">
                <a:solidFill>
                  <a:srgbClr val="888888"/>
                </a:solidFill>
              </a:rPr>
              <a:t>• Qu'est-ce qui rend un espace « sûr » ?</a:t>
            </a:r>
            <a:endParaRPr/>
          </a:p>
          <a:p>
            <a:pPr indent="0" lvl="0" marL="0" rtl="0" algn="l">
              <a:lnSpc>
                <a:spcPct val="100000"/>
              </a:lnSpc>
              <a:spcBef>
                <a:spcPts val="640"/>
              </a:spcBef>
              <a:spcAft>
                <a:spcPts val="0"/>
              </a:spcAft>
              <a:buClr>
                <a:srgbClr val="888888"/>
              </a:buClr>
              <a:buSzPts val="3200"/>
              <a:buNone/>
            </a:pPr>
            <a:r>
              <a:rPr lang="en-GB">
                <a:solidFill>
                  <a:srgbClr val="888888"/>
                </a:solidFill>
              </a:rPr>
              <a:t>• Exemples pratiques</a:t>
            </a:r>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8" name="Shape 218"/>
        <p:cNvGrpSpPr/>
        <p:nvPr/>
      </p:nvGrpSpPr>
      <p:grpSpPr>
        <a:xfrm>
          <a:off x="0" y="0"/>
          <a:ext cx="0" cy="0"/>
          <a:chOff x="0" y="0"/>
          <a:chExt cx="0" cy="0"/>
        </a:xfrm>
      </p:grpSpPr>
      <p:sp>
        <p:nvSpPr>
          <p:cNvPr id="219" name="Google Shape;219;p18"/>
          <p:cNvSpPr txBox="1"/>
          <p:nvPr>
            <p:ph type="ctrTitle"/>
          </p:nvPr>
        </p:nvSpPr>
        <p:spPr>
          <a:xfrm>
            <a:off x="685800" y="810895"/>
            <a:ext cx="7772400" cy="1470025"/>
          </a:xfrm>
          <a:prstGeom prst="rect">
            <a:avLst/>
          </a:prstGeom>
          <a:noFill/>
          <a:ln>
            <a:noFill/>
          </a:ln>
        </p:spPr>
        <p:txBody>
          <a:bodyPr anchorCtr="0" anchor="ctr" bIns="45700" lIns="91425" spcFirstLastPara="1" rIns="91425" wrap="square" tIns="45700">
            <a:normAutofit/>
          </a:bodyPr>
          <a:lstStyle/>
          <a:p>
            <a:pPr indent="0" lvl="0" marL="0" rtl="0" algn="ctr">
              <a:lnSpc>
                <a:spcPct val="100000"/>
              </a:lnSpc>
              <a:spcBef>
                <a:spcPts val="0"/>
              </a:spcBef>
              <a:spcAft>
                <a:spcPts val="0"/>
              </a:spcAft>
              <a:buClr>
                <a:schemeClr val="dk1"/>
              </a:buClr>
              <a:buSzPts val="4400"/>
              <a:buFont typeface="Calibri"/>
              <a:buNone/>
            </a:pPr>
            <a:r>
              <a:rPr lang="en-GB" sz="4400">
                <a:solidFill>
                  <a:schemeClr val="dk1"/>
                </a:solidFill>
                <a:latin typeface="Calibri"/>
                <a:ea typeface="Calibri"/>
                <a:cs typeface="Calibri"/>
                <a:sym typeface="Calibri"/>
              </a:rPr>
              <a:t>Évaluation des besoins</a:t>
            </a:r>
            <a:endParaRPr/>
          </a:p>
        </p:txBody>
      </p:sp>
      <p:sp>
        <p:nvSpPr>
          <p:cNvPr id="220" name="Google Shape;220;p18"/>
          <p:cNvSpPr txBox="1"/>
          <p:nvPr>
            <p:ph idx="1" type="subTitle"/>
          </p:nvPr>
        </p:nvSpPr>
        <p:spPr>
          <a:xfrm>
            <a:off x="1371600" y="2743200"/>
            <a:ext cx="6400800" cy="1752600"/>
          </a:xfrm>
          <a:prstGeom prst="rect">
            <a:avLst/>
          </a:prstGeom>
          <a:noFill/>
          <a:ln>
            <a:noFill/>
          </a:ln>
        </p:spPr>
        <p:txBody>
          <a:bodyPr anchorCtr="0" anchor="t" bIns="45700" lIns="91425" spcFirstLastPara="1" rIns="91425" wrap="square" tIns="45700">
            <a:normAutofit/>
          </a:bodyPr>
          <a:lstStyle/>
          <a:p>
            <a:pPr indent="0" lvl="0" marL="0" rtl="0" algn="l">
              <a:lnSpc>
                <a:spcPct val="100000"/>
              </a:lnSpc>
              <a:spcBef>
                <a:spcPts val="0"/>
              </a:spcBef>
              <a:spcAft>
                <a:spcPts val="0"/>
              </a:spcAft>
              <a:buClr>
                <a:srgbClr val="888888"/>
              </a:buClr>
              <a:buSzPts val="3200"/>
              <a:buNone/>
            </a:pPr>
            <a:r>
              <a:rPr lang="en-GB">
                <a:solidFill>
                  <a:srgbClr val="888888"/>
                </a:solidFill>
              </a:rPr>
              <a:t>• Enquêtes et observations</a:t>
            </a:r>
            <a:endParaRPr/>
          </a:p>
          <a:p>
            <a:pPr indent="0" lvl="0" marL="0" rtl="0" algn="l">
              <a:lnSpc>
                <a:spcPct val="100000"/>
              </a:lnSpc>
              <a:spcBef>
                <a:spcPts val="640"/>
              </a:spcBef>
              <a:spcAft>
                <a:spcPts val="0"/>
              </a:spcAft>
              <a:buClr>
                <a:srgbClr val="888888"/>
              </a:buClr>
              <a:buSzPts val="3200"/>
              <a:buNone/>
            </a:pPr>
            <a:r>
              <a:rPr lang="en-GB">
                <a:solidFill>
                  <a:srgbClr val="888888"/>
                </a:solidFill>
              </a:rPr>
              <a:t>• Recueillir des informations</a:t>
            </a:r>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5" name="Shape 225"/>
        <p:cNvGrpSpPr/>
        <p:nvPr/>
      </p:nvGrpSpPr>
      <p:grpSpPr>
        <a:xfrm>
          <a:off x="0" y="0"/>
          <a:ext cx="0" cy="0"/>
          <a:chOff x="0" y="0"/>
          <a:chExt cx="0" cy="0"/>
        </a:xfrm>
      </p:grpSpPr>
      <p:sp>
        <p:nvSpPr>
          <p:cNvPr id="226" name="Google Shape;226;p19"/>
          <p:cNvSpPr txBox="1"/>
          <p:nvPr>
            <p:ph type="ctrTitle"/>
          </p:nvPr>
        </p:nvSpPr>
        <p:spPr>
          <a:xfrm>
            <a:off x="685800" y="810895"/>
            <a:ext cx="7772400" cy="1470025"/>
          </a:xfrm>
          <a:prstGeom prst="rect">
            <a:avLst/>
          </a:prstGeom>
          <a:noFill/>
          <a:ln>
            <a:noFill/>
          </a:ln>
        </p:spPr>
        <p:txBody>
          <a:bodyPr anchorCtr="0" anchor="ctr" bIns="45700" lIns="91425" spcFirstLastPara="1" rIns="91425" wrap="square" tIns="45700">
            <a:normAutofit/>
          </a:bodyPr>
          <a:lstStyle/>
          <a:p>
            <a:pPr indent="0" lvl="0" marL="0" rtl="0" algn="ctr">
              <a:lnSpc>
                <a:spcPct val="100000"/>
              </a:lnSpc>
              <a:spcBef>
                <a:spcPts val="0"/>
              </a:spcBef>
              <a:spcAft>
                <a:spcPts val="0"/>
              </a:spcAft>
              <a:buClr>
                <a:schemeClr val="dk1"/>
              </a:buClr>
              <a:buSzPts val="4400"/>
              <a:buFont typeface="Calibri"/>
              <a:buNone/>
            </a:pPr>
            <a:r>
              <a:rPr lang="en-GB" sz="4400">
                <a:solidFill>
                  <a:schemeClr val="dk1"/>
                </a:solidFill>
                <a:latin typeface="Calibri"/>
                <a:ea typeface="Calibri"/>
                <a:cs typeface="Calibri"/>
                <a:sym typeface="Calibri"/>
              </a:rPr>
              <a:t>L'autonomisation et l’alliance</a:t>
            </a:r>
            <a:endParaRPr/>
          </a:p>
        </p:txBody>
      </p:sp>
      <p:sp>
        <p:nvSpPr>
          <p:cNvPr id="227" name="Google Shape;227;p19"/>
          <p:cNvSpPr txBox="1"/>
          <p:nvPr>
            <p:ph idx="1" type="subTitle"/>
          </p:nvPr>
        </p:nvSpPr>
        <p:spPr>
          <a:xfrm>
            <a:off x="1371600" y="2552700"/>
            <a:ext cx="6400800" cy="1752600"/>
          </a:xfrm>
          <a:prstGeom prst="rect">
            <a:avLst/>
          </a:prstGeom>
          <a:noFill/>
          <a:ln>
            <a:noFill/>
          </a:ln>
        </p:spPr>
        <p:txBody>
          <a:bodyPr anchorCtr="0" anchor="t" bIns="45700" lIns="91425" spcFirstLastPara="1" rIns="91425" wrap="square" tIns="45700">
            <a:normAutofit/>
          </a:bodyPr>
          <a:lstStyle/>
          <a:p>
            <a:pPr indent="0" lvl="0" marL="0" rtl="0" algn="l">
              <a:lnSpc>
                <a:spcPct val="100000"/>
              </a:lnSpc>
              <a:spcBef>
                <a:spcPts val="0"/>
              </a:spcBef>
              <a:spcAft>
                <a:spcPts val="0"/>
              </a:spcAft>
              <a:buClr>
                <a:srgbClr val="888888"/>
              </a:buClr>
              <a:buSzPts val="3200"/>
              <a:buNone/>
            </a:pPr>
            <a:r>
              <a:rPr lang="en-GB">
                <a:solidFill>
                  <a:srgbClr val="888888"/>
                </a:solidFill>
              </a:rPr>
              <a:t>• Soutenir tous les apprenants</a:t>
            </a:r>
            <a:endParaRPr/>
          </a:p>
          <a:p>
            <a:pPr indent="0" lvl="0" marL="0" rtl="0" algn="l">
              <a:lnSpc>
                <a:spcPct val="100000"/>
              </a:lnSpc>
              <a:spcBef>
                <a:spcPts val="640"/>
              </a:spcBef>
              <a:spcAft>
                <a:spcPts val="0"/>
              </a:spcAft>
              <a:buClr>
                <a:srgbClr val="888888"/>
              </a:buClr>
              <a:buSzPts val="3200"/>
              <a:buNone/>
            </a:pPr>
            <a:r>
              <a:rPr lang="en-GB">
                <a:solidFill>
                  <a:srgbClr val="888888"/>
                </a:solidFill>
              </a:rPr>
              <a:t>• Devenir un allié</a:t>
            </a:r>
            <a:endParaRPr/>
          </a:p>
        </p:txBody>
      </p:sp>
      <p:pic>
        <p:nvPicPr>
          <p:cNvPr id="228" name="Google Shape;228;p19" title="correct.png"/>
          <p:cNvPicPr preferRelativeResize="0"/>
          <p:nvPr/>
        </p:nvPicPr>
        <p:blipFill>
          <a:blip r:embed="rId3">
            <a:alphaModFix/>
          </a:blip>
          <a:stretch>
            <a:fillRect/>
          </a:stretch>
        </p:blipFill>
        <p:spPr>
          <a:xfrm>
            <a:off x="5914725" y="2966575"/>
            <a:ext cx="2982975" cy="2744351"/>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9" name="Shape 99"/>
        <p:cNvGrpSpPr/>
        <p:nvPr/>
      </p:nvGrpSpPr>
      <p:grpSpPr>
        <a:xfrm>
          <a:off x="0" y="0"/>
          <a:ext cx="0" cy="0"/>
          <a:chOff x="0" y="0"/>
          <a:chExt cx="0" cy="0"/>
        </a:xfrm>
      </p:grpSpPr>
      <p:sp>
        <p:nvSpPr>
          <p:cNvPr id="100" name="Google Shape;100;p2"/>
          <p:cNvSpPr txBox="1"/>
          <p:nvPr>
            <p:ph type="ctrTitle"/>
          </p:nvPr>
        </p:nvSpPr>
        <p:spPr>
          <a:xfrm>
            <a:off x="685800" y="839508"/>
            <a:ext cx="7772400" cy="1470025"/>
          </a:xfrm>
          <a:prstGeom prst="rect">
            <a:avLst/>
          </a:prstGeom>
          <a:noFill/>
          <a:ln>
            <a:noFill/>
          </a:ln>
        </p:spPr>
        <p:txBody>
          <a:bodyPr anchorCtr="0" anchor="ctr" bIns="45700" lIns="91425" spcFirstLastPara="1" rIns="91425" wrap="square" tIns="45700">
            <a:normAutofit/>
          </a:bodyPr>
          <a:lstStyle/>
          <a:p>
            <a:pPr indent="0" lvl="0" marL="0" rtl="0" algn="ctr">
              <a:lnSpc>
                <a:spcPct val="100000"/>
              </a:lnSpc>
              <a:spcBef>
                <a:spcPts val="0"/>
              </a:spcBef>
              <a:spcAft>
                <a:spcPts val="0"/>
              </a:spcAft>
              <a:buClr>
                <a:schemeClr val="dk1"/>
              </a:buClr>
              <a:buSzPts val="4400"/>
              <a:buFont typeface="Calibri"/>
              <a:buNone/>
            </a:pPr>
            <a:r>
              <a:rPr b="1" lang="en-GB"/>
              <a:t>1. Comprendre les identités LGBTQIA+</a:t>
            </a:r>
            <a:endParaRPr/>
          </a:p>
        </p:txBody>
      </p:sp>
      <p:pic>
        <p:nvPicPr>
          <p:cNvPr id="101" name="Google Shape;101;p2" title="modul_1.png"/>
          <p:cNvPicPr preferRelativeResize="0"/>
          <p:nvPr/>
        </p:nvPicPr>
        <p:blipFill>
          <a:blip r:embed="rId3">
            <a:alphaModFix/>
          </a:blip>
          <a:stretch>
            <a:fillRect/>
          </a:stretch>
        </p:blipFill>
        <p:spPr>
          <a:xfrm>
            <a:off x="1457100" y="2408150"/>
            <a:ext cx="6613300" cy="3372775"/>
          </a:xfrm>
          <a:prstGeom prst="rect">
            <a:avLst/>
          </a:prstGeom>
          <a:noFill/>
          <a:ln>
            <a:noFill/>
          </a:ln>
        </p:spPr>
      </p:pic>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3" name="Shape 233"/>
        <p:cNvGrpSpPr/>
        <p:nvPr/>
      </p:nvGrpSpPr>
      <p:grpSpPr>
        <a:xfrm>
          <a:off x="0" y="0"/>
          <a:ext cx="0" cy="0"/>
          <a:chOff x="0" y="0"/>
          <a:chExt cx="0" cy="0"/>
        </a:xfrm>
      </p:grpSpPr>
      <p:sp>
        <p:nvSpPr>
          <p:cNvPr id="234" name="Google Shape;234;p20"/>
          <p:cNvSpPr txBox="1"/>
          <p:nvPr>
            <p:ph type="ctrTitle"/>
          </p:nvPr>
        </p:nvSpPr>
        <p:spPr>
          <a:xfrm>
            <a:off x="685800" y="810895"/>
            <a:ext cx="7772400" cy="1470025"/>
          </a:xfrm>
          <a:prstGeom prst="rect">
            <a:avLst/>
          </a:prstGeom>
          <a:noFill/>
          <a:ln>
            <a:noFill/>
          </a:ln>
        </p:spPr>
        <p:txBody>
          <a:bodyPr anchorCtr="0" anchor="ctr" bIns="45700" lIns="91425" spcFirstLastPara="1" rIns="91425" wrap="square" tIns="45700">
            <a:normAutofit/>
          </a:bodyPr>
          <a:lstStyle/>
          <a:p>
            <a:pPr indent="0" lvl="0" marL="0" rtl="0" algn="ctr">
              <a:lnSpc>
                <a:spcPct val="100000"/>
              </a:lnSpc>
              <a:spcBef>
                <a:spcPts val="0"/>
              </a:spcBef>
              <a:spcAft>
                <a:spcPts val="0"/>
              </a:spcAft>
              <a:buClr>
                <a:schemeClr val="dk1"/>
              </a:buClr>
              <a:buSzPts val="4400"/>
              <a:buFont typeface="Calibri"/>
              <a:buNone/>
            </a:pPr>
            <a:r>
              <a:rPr b="1" lang="en-GB"/>
              <a:t>4. Gestion de la classe et résolution des conflits</a:t>
            </a:r>
            <a:endParaRPr/>
          </a:p>
        </p:txBody>
      </p:sp>
      <p:pic>
        <p:nvPicPr>
          <p:cNvPr id="235" name="Google Shape;235;p20" title="modul_4_2.png"/>
          <p:cNvPicPr preferRelativeResize="0"/>
          <p:nvPr/>
        </p:nvPicPr>
        <p:blipFill>
          <a:blip r:embed="rId3">
            <a:alphaModFix/>
          </a:blip>
          <a:stretch>
            <a:fillRect/>
          </a:stretch>
        </p:blipFill>
        <p:spPr>
          <a:xfrm>
            <a:off x="152400" y="2722695"/>
            <a:ext cx="8839200" cy="2262835"/>
          </a:xfrm>
          <a:prstGeom prst="rect">
            <a:avLst/>
          </a:prstGeom>
          <a:noFill/>
          <a:ln>
            <a:noFill/>
          </a:ln>
        </p:spPr>
      </p:pic>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0" name="Shape 240"/>
        <p:cNvGrpSpPr/>
        <p:nvPr/>
      </p:nvGrpSpPr>
      <p:grpSpPr>
        <a:xfrm>
          <a:off x="0" y="0"/>
          <a:ext cx="0" cy="0"/>
          <a:chOff x="0" y="0"/>
          <a:chExt cx="0" cy="0"/>
        </a:xfrm>
      </p:grpSpPr>
      <p:sp>
        <p:nvSpPr>
          <p:cNvPr id="241" name="Google Shape;241;p21"/>
          <p:cNvSpPr txBox="1"/>
          <p:nvPr>
            <p:ph type="ctrTitle"/>
          </p:nvPr>
        </p:nvSpPr>
        <p:spPr>
          <a:xfrm>
            <a:off x="685800" y="810895"/>
            <a:ext cx="7772400" cy="1470025"/>
          </a:xfrm>
          <a:prstGeom prst="rect">
            <a:avLst/>
          </a:prstGeom>
          <a:noFill/>
          <a:ln>
            <a:noFill/>
          </a:ln>
        </p:spPr>
        <p:txBody>
          <a:bodyPr anchorCtr="0" anchor="ctr" bIns="45700" lIns="91425" spcFirstLastPara="1" rIns="91425" wrap="square" tIns="45700">
            <a:normAutofit/>
          </a:bodyPr>
          <a:lstStyle/>
          <a:p>
            <a:pPr indent="0" lvl="0" marL="0" rtl="0" algn="ctr">
              <a:lnSpc>
                <a:spcPct val="100000"/>
              </a:lnSpc>
              <a:spcBef>
                <a:spcPts val="0"/>
              </a:spcBef>
              <a:spcAft>
                <a:spcPts val="0"/>
              </a:spcAft>
              <a:buClr>
                <a:schemeClr val="dk1"/>
              </a:buClr>
              <a:buSzPts val="4400"/>
              <a:buFont typeface="Calibri"/>
              <a:buNone/>
            </a:pPr>
            <a:r>
              <a:rPr lang="en-GB" sz="4400">
                <a:solidFill>
                  <a:schemeClr val="dk1"/>
                </a:solidFill>
                <a:latin typeface="Calibri"/>
                <a:ea typeface="Calibri"/>
                <a:cs typeface="Calibri"/>
                <a:sym typeface="Calibri"/>
              </a:rPr>
              <a:t>Stratégies de prévention des conflits</a:t>
            </a:r>
            <a:endParaRPr/>
          </a:p>
        </p:txBody>
      </p:sp>
      <p:sp>
        <p:nvSpPr>
          <p:cNvPr id="242" name="Google Shape;242;p21"/>
          <p:cNvSpPr txBox="1"/>
          <p:nvPr>
            <p:ph idx="1" type="subTitle"/>
          </p:nvPr>
        </p:nvSpPr>
        <p:spPr>
          <a:xfrm>
            <a:off x="1371600" y="2743200"/>
            <a:ext cx="7086600" cy="1752600"/>
          </a:xfrm>
          <a:prstGeom prst="rect">
            <a:avLst/>
          </a:prstGeom>
          <a:noFill/>
          <a:ln>
            <a:noFill/>
          </a:ln>
        </p:spPr>
        <p:txBody>
          <a:bodyPr anchorCtr="0" anchor="t" bIns="45700" lIns="91425" spcFirstLastPara="1" rIns="91425" wrap="square" tIns="45700">
            <a:normAutofit/>
          </a:bodyPr>
          <a:lstStyle/>
          <a:p>
            <a:pPr indent="0" lvl="0" marL="0" rtl="0" algn="l">
              <a:lnSpc>
                <a:spcPct val="100000"/>
              </a:lnSpc>
              <a:spcBef>
                <a:spcPts val="0"/>
              </a:spcBef>
              <a:spcAft>
                <a:spcPts val="0"/>
              </a:spcAft>
              <a:buClr>
                <a:srgbClr val="888888"/>
              </a:buClr>
              <a:buSzPts val="3200"/>
              <a:buNone/>
            </a:pPr>
            <a:r>
              <a:rPr lang="en-GB">
                <a:solidFill>
                  <a:srgbClr val="888888"/>
                </a:solidFill>
              </a:rPr>
              <a:t>• Développement d'une culture proactive</a:t>
            </a:r>
            <a:endParaRPr/>
          </a:p>
          <a:p>
            <a:pPr indent="0" lvl="0" marL="0" rtl="0" algn="l">
              <a:lnSpc>
                <a:spcPct val="100000"/>
              </a:lnSpc>
              <a:spcBef>
                <a:spcPts val="640"/>
              </a:spcBef>
              <a:spcAft>
                <a:spcPts val="0"/>
              </a:spcAft>
              <a:buClr>
                <a:srgbClr val="888888"/>
              </a:buClr>
              <a:buSzPts val="3200"/>
              <a:buNone/>
            </a:pPr>
            <a:r>
              <a:rPr lang="en-GB">
                <a:solidFill>
                  <a:srgbClr val="888888"/>
                </a:solidFill>
              </a:rPr>
              <a:t>• Programmes d'études inclusifs</a:t>
            </a:r>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7" name="Shape 247"/>
        <p:cNvGrpSpPr/>
        <p:nvPr/>
      </p:nvGrpSpPr>
      <p:grpSpPr>
        <a:xfrm>
          <a:off x="0" y="0"/>
          <a:ext cx="0" cy="0"/>
          <a:chOff x="0" y="0"/>
          <a:chExt cx="0" cy="0"/>
        </a:xfrm>
      </p:grpSpPr>
      <p:sp>
        <p:nvSpPr>
          <p:cNvPr id="248" name="Google Shape;248;p22"/>
          <p:cNvSpPr txBox="1"/>
          <p:nvPr>
            <p:ph type="ctrTitle"/>
          </p:nvPr>
        </p:nvSpPr>
        <p:spPr>
          <a:xfrm>
            <a:off x="685800" y="810895"/>
            <a:ext cx="7772400" cy="1470025"/>
          </a:xfrm>
          <a:prstGeom prst="rect">
            <a:avLst/>
          </a:prstGeom>
          <a:noFill/>
          <a:ln>
            <a:noFill/>
          </a:ln>
        </p:spPr>
        <p:txBody>
          <a:bodyPr anchorCtr="0" anchor="ctr" bIns="45700" lIns="91425" spcFirstLastPara="1" rIns="91425" wrap="square" tIns="45700">
            <a:normAutofit/>
          </a:bodyPr>
          <a:lstStyle/>
          <a:p>
            <a:pPr indent="0" lvl="0" marL="0" rtl="0" algn="ctr">
              <a:lnSpc>
                <a:spcPct val="100000"/>
              </a:lnSpc>
              <a:spcBef>
                <a:spcPts val="0"/>
              </a:spcBef>
              <a:spcAft>
                <a:spcPts val="0"/>
              </a:spcAft>
              <a:buClr>
                <a:schemeClr val="dk1"/>
              </a:buClr>
              <a:buSzPts val="4400"/>
              <a:buFont typeface="Calibri"/>
              <a:buNone/>
            </a:pPr>
            <a:r>
              <a:rPr lang="en-GB" sz="4400">
                <a:solidFill>
                  <a:schemeClr val="dk1"/>
                </a:solidFill>
                <a:latin typeface="Calibri"/>
                <a:ea typeface="Calibri"/>
                <a:cs typeface="Calibri"/>
                <a:sym typeface="Calibri"/>
              </a:rPr>
              <a:t>Gestion de la discrimination</a:t>
            </a:r>
            <a:endParaRPr/>
          </a:p>
        </p:txBody>
      </p:sp>
      <p:sp>
        <p:nvSpPr>
          <p:cNvPr id="249" name="Google Shape;249;p22"/>
          <p:cNvSpPr txBox="1"/>
          <p:nvPr>
            <p:ph idx="1" type="subTitle"/>
          </p:nvPr>
        </p:nvSpPr>
        <p:spPr>
          <a:xfrm>
            <a:off x="1371600" y="2743200"/>
            <a:ext cx="6400800" cy="1752600"/>
          </a:xfrm>
          <a:prstGeom prst="rect">
            <a:avLst/>
          </a:prstGeom>
          <a:noFill/>
          <a:ln>
            <a:noFill/>
          </a:ln>
        </p:spPr>
        <p:txBody>
          <a:bodyPr anchorCtr="0" anchor="t" bIns="45700" lIns="91425" spcFirstLastPara="1" rIns="91425" wrap="square" tIns="45700">
            <a:normAutofit/>
          </a:bodyPr>
          <a:lstStyle/>
          <a:p>
            <a:pPr indent="0" lvl="0" marL="0" rtl="0" algn="l">
              <a:lnSpc>
                <a:spcPct val="100000"/>
              </a:lnSpc>
              <a:spcBef>
                <a:spcPts val="0"/>
              </a:spcBef>
              <a:spcAft>
                <a:spcPts val="0"/>
              </a:spcAft>
              <a:buClr>
                <a:srgbClr val="888888"/>
              </a:buClr>
              <a:buSzPts val="3200"/>
              <a:buNone/>
            </a:pPr>
            <a:r>
              <a:rPr lang="en-GB">
                <a:solidFill>
                  <a:srgbClr val="888888"/>
                </a:solidFill>
              </a:rPr>
              <a:t>• Traiter rapidement les incidents</a:t>
            </a:r>
            <a:endParaRPr/>
          </a:p>
          <a:p>
            <a:pPr indent="0" lvl="0" marL="0" rtl="0" algn="l">
              <a:lnSpc>
                <a:spcPct val="100000"/>
              </a:lnSpc>
              <a:spcBef>
                <a:spcPts val="640"/>
              </a:spcBef>
              <a:spcAft>
                <a:spcPts val="0"/>
              </a:spcAft>
              <a:buClr>
                <a:srgbClr val="888888"/>
              </a:buClr>
              <a:buSzPts val="3200"/>
              <a:buNone/>
            </a:pPr>
            <a:r>
              <a:rPr lang="en-GB">
                <a:solidFill>
                  <a:srgbClr val="888888"/>
                </a:solidFill>
              </a:rPr>
              <a:t>• Réponses institutionnelles</a:t>
            </a:r>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4" name="Shape 254"/>
        <p:cNvGrpSpPr/>
        <p:nvPr/>
      </p:nvGrpSpPr>
      <p:grpSpPr>
        <a:xfrm>
          <a:off x="0" y="0"/>
          <a:ext cx="0" cy="0"/>
          <a:chOff x="0" y="0"/>
          <a:chExt cx="0" cy="0"/>
        </a:xfrm>
      </p:grpSpPr>
      <p:sp>
        <p:nvSpPr>
          <p:cNvPr id="255" name="Google Shape;255;p23"/>
          <p:cNvSpPr txBox="1"/>
          <p:nvPr>
            <p:ph type="ctrTitle"/>
          </p:nvPr>
        </p:nvSpPr>
        <p:spPr>
          <a:xfrm>
            <a:off x="685800" y="810895"/>
            <a:ext cx="7772400" cy="1470025"/>
          </a:xfrm>
          <a:prstGeom prst="rect">
            <a:avLst/>
          </a:prstGeom>
          <a:noFill/>
          <a:ln>
            <a:noFill/>
          </a:ln>
        </p:spPr>
        <p:txBody>
          <a:bodyPr anchorCtr="0" anchor="ctr" bIns="45700" lIns="91425" spcFirstLastPara="1" rIns="91425" wrap="square" tIns="45700">
            <a:normAutofit/>
          </a:bodyPr>
          <a:lstStyle/>
          <a:p>
            <a:pPr indent="0" lvl="0" marL="0" rtl="0" algn="ctr">
              <a:lnSpc>
                <a:spcPct val="100000"/>
              </a:lnSpc>
              <a:spcBef>
                <a:spcPts val="0"/>
              </a:spcBef>
              <a:spcAft>
                <a:spcPts val="0"/>
              </a:spcAft>
              <a:buClr>
                <a:schemeClr val="dk1"/>
              </a:buClr>
              <a:buSzPts val="4400"/>
              <a:buFont typeface="Calibri"/>
              <a:buNone/>
            </a:pPr>
            <a:r>
              <a:rPr lang="en-GB" sz="4400">
                <a:solidFill>
                  <a:schemeClr val="dk1"/>
                </a:solidFill>
                <a:latin typeface="Calibri"/>
                <a:ea typeface="Calibri"/>
                <a:cs typeface="Calibri"/>
                <a:sym typeface="Calibri"/>
              </a:rPr>
              <a:t>Soutien aux victimes</a:t>
            </a:r>
            <a:endParaRPr/>
          </a:p>
        </p:txBody>
      </p:sp>
      <p:sp>
        <p:nvSpPr>
          <p:cNvPr id="256" name="Google Shape;256;p23"/>
          <p:cNvSpPr txBox="1"/>
          <p:nvPr>
            <p:ph idx="1" type="subTitle"/>
          </p:nvPr>
        </p:nvSpPr>
        <p:spPr>
          <a:xfrm>
            <a:off x="1371600" y="2743200"/>
            <a:ext cx="6400800" cy="1752600"/>
          </a:xfrm>
          <a:prstGeom prst="rect">
            <a:avLst/>
          </a:prstGeom>
          <a:noFill/>
          <a:ln>
            <a:noFill/>
          </a:ln>
        </p:spPr>
        <p:txBody>
          <a:bodyPr anchorCtr="0" anchor="t" bIns="45700" lIns="91425" spcFirstLastPara="1" rIns="91425" wrap="square" tIns="45700">
            <a:normAutofit/>
          </a:bodyPr>
          <a:lstStyle/>
          <a:p>
            <a:pPr indent="0" lvl="0" marL="0" rtl="0" algn="l">
              <a:lnSpc>
                <a:spcPct val="100000"/>
              </a:lnSpc>
              <a:spcBef>
                <a:spcPts val="0"/>
              </a:spcBef>
              <a:spcAft>
                <a:spcPts val="0"/>
              </a:spcAft>
              <a:buClr>
                <a:srgbClr val="888888"/>
              </a:buClr>
              <a:buSzPts val="3200"/>
              <a:buNone/>
            </a:pPr>
            <a:r>
              <a:rPr lang="en-GB">
                <a:solidFill>
                  <a:srgbClr val="888888"/>
                </a:solidFill>
              </a:rPr>
              <a:t>• Soutien émotionnel</a:t>
            </a:r>
            <a:endParaRPr/>
          </a:p>
          <a:p>
            <a:pPr indent="0" lvl="0" marL="0" rtl="0" algn="l">
              <a:lnSpc>
                <a:spcPct val="100000"/>
              </a:lnSpc>
              <a:spcBef>
                <a:spcPts val="640"/>
              </a:spcBef>
              <a:spcAft>
                <a:spcPts val="0"/>
              </a:spcAft>
              <a:buClr>
                <a:srgbClr val="888888"/>
              </a:buClr>
              <a:buSzPts val="3200"/>
              <a:buNone/>
            </a:pPr>
            <a:r>
              <a:rPr lang="en-GB">
                <a:solidFill>
                  <a:srgbClr val="888888"/>
                </a:solidFill>
              </a:rPr>
              <a:t>• Processus de récupération</a:t>
            </a:r>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1" name="Shape 261"/>
        <p:cNvGrpSpPr/>
        <p:nvPr/>
      </p:nvGrpSpPr>
      <p:grpSpPr>
        <a:xfrm>
          <a:off x="0" y="0"/>
          <a:ext cx="0" cy="0"/>
          <a:chOff x="0" y="0"/>
          <a:chExt cx="0" cy="0"/>
        </a:xfrm>
      </p:grpSpPr>
      <p:sp>
        <p:nvSpPr>
          <p:cNvPr id="262" name="Google Shape;262;p24"/>
          <p:cNvSpPr txBox="1"/>
          <p:nvPr>
            <p:ph type="ctrTitle"/>
          </p:nvPr>
        </p:nvSpPr>
        <p:spPr>
          <a:xfrm>
            <a:off x="685800" y="810895"/>
            <a:ext cx="7772400" cy="1470025"/>
          </a:xfrm>
          <a:prstGeom prst="rect">
            <a:avLst/>
          </a:prstGeom>
          <a:noFill/>
          <a:ln>
            <a:noFill/>
          </a:ln>
        </p:spPr>
        <p:txBody>
          <a:bodyPr anchorCtr="0" anchor="ctr" bIns="45700" lIns="91425" spcFirstLastPara="1" rIns="91425" wrap="square" tIns="45700">
            <a:normAutofit/>
          </a:bodyPr>
          <a:lstStyle/>
          <a:p>
            <a:pPr indent="0" lvl="0" marL="0" rtl="0" algn="ctr">
              <a:lnSpc>
                <a:spcPct val="100000"/>
              </a:lnSpc>
              <a:spcBef>
                <a:spcPts val="0"/>
              </a:spcBef>
              <a:spcAft>
                <a:spcPts val="0"/>
              </a:spcAft>
              <a:buClr>
                <a:schemeClr val="dk1"/>
              </a:buClr>
              <a:buSzPts val="4400"/>
              <a:buFont typeface="Calibri"/>
              <a:buNone/>
            </a:pPr>
            <a:r>
              <a:rPr lang="en-GB" sz="4400">
                <a:solidFill>
                  <a:schemeClr val="dk1"/>
                </a:solidFill>
                <a:latin typeface="Calibri"/>
                <a:ea typeface="Calibri"/>
                <a:cs typeface="Calibri"/>
                <a:sym typeface="Calibri"/>
              </a:rPr>
              <a:t>Traiter avec les auteurs de violences</a:t>
            </a:r>
            <a:endParaRPr/>
          </a:p>
        </p:txBody>
      </p:sp>
      <p:sp>
        <p:nvSpPr>
          <p:cNvPr id="263" name="Google Shape;263;p24"/>
          <p:cNvSpPr txBox="1"/>
          <p:nvPr>
            <p:ph idx="1" type="subTitle"/>
          </p:nvPr>
        </p:nvSpPr>
        <p:spPr>
          <a:xfrm>
            <a:off x="1371600" y="2743200"/>
            <a:ext cx="6400800" cy="1752600"/>
          </a:xfrm>
          <a:prstGeom prst="rect">
            <a:avLst/>
          </a:prstGeom>
          <a:noFill/>
          <a:ln>
            <a:noFill/>
          </a:ln>
        </p:spPr>
        <p:txBody>
          <a:bodyPr anchorCtr="0" anchor="t" bIns="45700" lIns="91425" spcFirstLastPara="1" rIns="91425" wrap="square" tIns="45700">
            <a:normAutofit/>
          </a:bodyPr>
          <a:lstStyle/>
          <a:p>
            <a:pPr indent="0" lvl="0" marL="0" rtl="0" algn="l">
              <a:lnSpc>
                <a:spcPct val="100000"/>
              </a:lnSpc>
              <a:spcBef>
                <a:spcPts val="0"/>
              </a:spcBef>
              <a:spcAft>
                <a:spcPts val="0"/>
              </a:spcAft>
              <a:buClr>
                <a:srgbClr val="888888"/>
              </a:buClr>
              <a:buSzPts val="3200"/>
              <a:buNone/>
            </a:pPr>
            <a:r>
              <a:rPr lang="en-GB">
                <a:solidFill>
                  <a:srgbClr val="888888"/>
                </a:solidFill>
              </a:rPr>
              <a:t>• Réponses éducatives</a:t>
            </a:r>
            <a:endParaRPr/>
          </a:p>
          <a:p>
            <a:pPr indent="0" lvl="0" marL="0" rtl="0" algn="l">
              <a:lnSpc>
                <a:spcPct val="100000"/>
              </a:lnSpc>
              <a:spcBef>
                <a:spcPts val="640"/>
              </a:spcBef>
              <a:spcAft>
                <a:spcPts val="0"/>
              </a:spcAft>
              <a:buClr>
                <a:srgbClr val="888888"/>
              </a:buClr>
              <a:buSzPts val="3200"/>
              <a:buNone/>
            </a:pPr>
            <a:r>
              <a:rPr lang="en-GB">
                <a:solidFill>
                  <a:srgbClr val="888888"/>
                </a:solidFill>
              </a:rPr>
              <a:t>• Pratiques réparatrices</a:t>
            </a:r>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8" name="Shape 268"/>
        <p:cNvGrpSpPr/>
        <p:nvPr/>
      </p:nvGrpSpPr>
      <p:grpSpPr>
        <a:xfrm>
          <a:off x="0" y="0"/>
          <a:ext cx="0" cy="0"/>
          <a:chOff x="0" y="0"/>
          <a:chExt cx="0" cy="0"/>
        </a:xfrm>
      </p:grpSpPr>
      <p:sp>
        <p:nvSpPr>
          <p:cNvPr id="269" name="Google Shape;269;p25"/>
          <p:cNvSpPr txBox="1"/>
          <p:nvPr>
            <p:ph type="ctrTitle"/>
          </p:nvPr>
        </p:nvSpPr>
        <p:spPr>
          <a:xfrm>
            <a:off x="685800" y="810895"/>
            <a:ext cx="7772400" cy="1470025"/>
          </a:xfrm>
          <a:prstGeom prst="rect">
            <a:avLst/>
          </a:prstGeom>
          <a:noFill/>
          <a:ln>
            <a:noFill/>
          </a:ln>
        </p:spPr>
        <p:txBody>
          <a:bodyPr anchorCtr="0" anchor="ctr" bIns="45700" lIns="91425" spcFirstLastPara="1" rIns="91425" wrap="square" tIns="45700">
            <a:normAutofit/>
          </a:bodyPr>
          <a:lstStyle/>
          <a:p>
            <a:pPr indent="0" lvl="0" marL="0" rtl="0" algn="ctr">
              <a:lnSpc>
                <a:spcPct val="100000"/>
              </a:lnSpc>
              <a:spcBef>
                <a:spcPts val="0"/>
              </a:spcBef>
              <a:spcAft>
                <a:spcPts val="0"/>
              </a:spcAft>
              <a:buClr>
                <a:schemeClr val="dk1"/>
              </a:buClr>
              <a:buSzPts val="4400"/>
              <a:buFont typeface="Calibri"/>
              <a:buNone/>
            </a:pPr>
            <a:r>
              <a:rPr lang="en-GB" sz="4400">
                <a:solidFill>
                  <a:schemeClr val="dk1"/>
                </a:solidFill>
                <a:latin typeface="Calibri"/>
                <a:ea typeface="Calibri"/>
                <a:cs typeface="Calibri"/>
                <a:sym typeface="Calibri"/>
              </a:rPr>
              <a:t>Politique institutionnelle et soutien</a:t>
            </a:r>
            <a:endParaRPr/>
          </a:p>
        </p:txBody>
      </p:sp>
      <p:sp>
        <p:nvSpPr>
          <p:cNvPr id="270" name="Google Shape;270;p25"/>
          <p:cNvSpPr txBox="1"/>
          <p:nvPr>
            <p:ph idx="1" type="subTitle"/>
          </p:nvPr>
        </p:nvSpPr>
        <p:spPr>
          <a:xfrm>
            <a:off x="1371600" y="2743200"/>
            <a:ext cx="6400800" cy="1752600"/>
          </a:xfrm>
          <a:prstGeom prst="rect">
            <a:avLst/>
          </a:prstGeom>
          <a:noFill/>
          <a:ln>
            <a:noFill/>
          </a:ln>
        </p:spPr>
        <p:txBody>
          <a:bodyPr anchorCtr="0" anchor="t" bIns="45700" lIns="91425" spcFirstLastPara="1" rIns="91425" wrap="square" tIns="45700">
            <a:normAutofit/>
          </a:bodyPr>
          <a:lstStyle/>
          <a:p>
            <a:pPr indent="0" lvl="0" marL="0" rtl="0" algn="l">
              <a:lnSpc>
                <a:spcPct val="100000"/>
              </a:lnSpc>
              <a:spcBef>
                <a:spcPts val="0"/>
              </a:spcBef>
              <a:spcAft>
                <a:spcPts val="0"/>
              </a:spcAft>
              <a:buClr>
                <a:srgbClr val="888888"/>
              </a:buClr>
              <a:buSzPts val="3200"/>
              <a:buNone/>
            </a:pPr>
            <a:r>
              <a:rPr lang="en-GB">
                <a:solidFill>
                  <a:srgbClr val="888888"/>
                </a:solidFill>
              </a:rPr>
              <a:t>• Cadres politiques</a:t>
            </a:r>
            <a:endParaRPr/>
          </a:p>
          <a:p>
            <a:pPr indent="0" lvl="0" marL="0" rtl="0" algn="l">
              <a:lnSpc>
                <a:spcPct val="100000"/>
              </a:lnSpc>
              <a:spcBef>
                <a:spcPts val="640"/>
              </a:spcBef>
              <a:spcAft>
                <a:spcPts val="0"/>
              </a:spcAft>
              <a:buClr>
                <a:srgbClr val="888888"/>
              </a:buClr>
              <a:buSzPts val="3200"/>
              <a:buNone/>
            </a:pPr>
            <a:r>
              <a:rPr lang="en-GB">
                <a:solidFill>
                  <a:srgbClr val="888888"/>
                </a:solidFill>
              </a:rPr>
              <a:t>• Rôle du leadership</a:t>
            </a:r>
            <a:endParaRP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5" name="Shape 275"/>
        <p:cNvGrpSpPr/>
        <p:nvPr/>
      </p:nvGrpSpPr>
      <p:grpSpPr>
        <a:xfrm>
          <a:off x="0" y="0"/>
          <a:ext cx="0" cy="0"/>
          <a:chOff x="0" y="0"/>
          <a:chExt cx="0" cy="0"/>
        </a:xfrm>
      </p:grpSpPr>
      <p:sp>
        <p:nvSpPr>
          <p:cNvPr id="276" name="Google Shape;276;p26"/>
          <p:cNvSpPr txBox="1"/>
          <p:nvPr>
            <p:ph type="ctrTitle"/>
          </p:nvPr>
        </p:nvSpPr>
        <p:spPr>
          <a:xfrm>
            <a:off x="685800" y="810895"/>
            <a:ext cx="7772400" cy="1470025"/>
          </a:xfrm>
          <a:prstGeom prst="rect">
            <a:avLst/>
          </a:prstGeom>
          <a:noFill/>
          <a:ln>
            <a:noFill/>
          </a:ln>
        </p:spPr>
        <p:txBody>
          <a:bodyPr anchorCtr="0" anchor="ctr" bIns="45700" lIns="91425" spcFirstLastPara="1" rIns="91425" wrap="square" tIns="45700">
            <a:normAutofit/>
          </a:bodyPr>
          <a:lstStyle/>
          <a:p>
            <a:pPr indent="0" lvl="0" marL="0" rtl="0" algn="ctr">
              <a:lnSpc>
                <a:spcPct val="100000"/>
              </a:lnSpc>
              <a:spcBef>
                <a:spcPts val="0"/>
              </a:spcBef>
              <a:spcAft>
                <a:spcPts val="0"/>
              </a:spcAft>
              <a:buClr>
                <a:schemeClr val="dk1"/>
              </a:buClr>
              <a:buSzPts val="4400"/>
              <a:buFont typeface="Calibri"/>
              <a:buNone/>
            </a:pPr>
            <a:r>
              <a:rPr b="1" lang="en-GB"/>
              <a:t>5. Boîte à outils pour les ambassadeurs de la diversité</a:t>
            </a:r>
            <a:endParaRPr/>
          </a:p>
        </p:txBody>
      </p:sp>
      <p:pic>
        <p:nvPicPr>
          <p:cNvPr id="277" name="Google Shape;277;p26" title="extra_materials.png"/>
          <p:cNvPicPr preferRelativeResize="0"/>
          <p:nvPr/>
        </p:nvPicPr>
        <p:blipFill>
          <a:blip r:embed="rId3">
            <a:alphaModFix/>
          </a:blip>
          <a:stretch>
            <a:fillRect/>
          </a:stretch>
        </p:blipFill>
        <p:spPr>
          <a:xfrm>
            <a:off x="2696575" y="2534275"/>
            <a:ext cx="3750850" cy="3450775"/>
          </a:xfrm>
          <a:prstGeom prst="rect">
            <a:avLst/>
          </a:prstGeom>
          <a:noFill/>
          <a:ln>
            <a:noFill/>
          </a:ln>
        </p:spPr>
      </p:pic>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2" name="Shape 282"/>
        <p:cNvGrpSpPr/>
        <p:nvPr/>
      </p:nvGrpSpPr>
      <p:grpSpPr>
        <a:xfrm>
          <a:off x="0" y="0"/>
          <a:ext cx="0" cy="0"/>
          <a:chOff x="0" y="0"/>
          <a:chExt cx="0" cy="0"/>
        </a:xfrm>
      </p:grpSpPr>
      <p:sp>
        <p:nvSpPr>
          <p:cNvPr id="283" name="Google Shape;283;p27"/>
          <p:cNvSpPr txBox="1"/>
          <p:nvPr>
            <p:ph type="ctrTitle"/>
          </p:nvPr>
        </p:nvSpPr>
        <p:spPr>
          <a:xfrm>
            <a:off x="685800" y="810895"/>
            <a:ext cx="7772400" cy="1470025"/>
          </a:xfrm>
          <a:prstGeom prst="rect">
            <a:avLst/>
          </a:prstGeom>
          <a:noFill/>
          <a:ln>
            <a:noFill/>
          </a:ln>
        </p:spPr>
        <p:txBody>
          <a:bodyPr anchorCtr="0" anchor="ctr" bIns="45700" lIns="91425" spcFirstLastPara="1" rIns="91425" wrap="square" tIns="45700">
            <a:normAutofit/>
          </a:bodyPr>
          <a:lstStyle/>
          <a:p>
            <a:pPr indent="0" lvl="0" marL="0" rtl="0" algn="ctr">
              <a:lnSpc>
                <a:spcPct val="100000"/>
              </a:lnSpc>
              <a:spcBef>
                <a:spcPts val="0"/>
              </a:spcBef>
              <a:spcAft>
                <a:spcPts val="0"/>
              </a:spcAft>
              <a:buClr>
                <a:schemeClr val="dk1"/>
              </a:buClr>
              <a:buSzPts val="4400"/>
              <a:buFont typeface="Calibri"/>
              <a:buNone/>
            </a:pPr>
            <a:r>
              <a:rPr lang="en-GB" sz="4400">
                <a:solidFill>
                  <a:schemeClr val="dk1"/>
                </a:solidFill>
                <a:latin typeface="Calibri"/>
                <a:ea typeface="Calibri"/>
                <a:cs typeface="Calibri"/>
                <a:sym typeface="Calibri"/>
              </a:rPr>
              <a:t>Aperçu de la boîte à outils</a:t>
            </a:r>
            <a:endParaRPr/>
          </a:p>
        </p:txBody>
      </p:sp>
      <p:sp>
        <p:nvSpPr>
          <p:cNvPr id="284" name="Google Shape;284;p27"/>
          <p:cNvSpPr txBox="1"/>
          <p:nvPr>
            <p:ph idx="1" type="subTitle"/>
          </p:nvPr>
        </p:nvSpPr>
        <p:spPr>
          <a:xfrm>
            <a:off x="1371600" y="2743200"/>
            <a:ext cx="6400800" cy="1752600"/>
          </a:xfrm>
          <a:prstGeom prst="rect">
            <a:avLst/>
          </a:prstGeom>
          <a:noFill/>
          <a:ln>
            <a:noFill/>
          </a:ln>
        </p:spPr>
        <p:txBody>
          <a:bodyPr anchorCtr="0" anchor="t" bIns="45700" lIns="91425" spcFirstLastPara="1" rIns="91425" wrap="square" tIns="45700">
            <a:normAutofit/>
          </a:bodyPr>
          <a:lstStyle/>
          <a:p>
            <a:pPr indent="0" lvl="0" marL="0" rtl="0" algn="l">
              <a:lnSpc>
                <a:spcPct val="100000"/>
              </a:lnSpc>
              <a:spcBef>
                <a:spcPts val="0"/>
              </a:spcBef>
              <a:spcAft>
                <a:spcPts val="0"/>
              </a:spcAft>
              <a:buClr>
                <a:srgbClr val="888888"/>
              </a:buClr>
              <a:buSzPts val="3200"/>
              <a:buNone/>
            </a:pPr>
            <a:r>
              <a:rPr lang="en-GB"/>
              <a:t>• Kit de communication</a:t>
            </a:r>
            <a:endParaRPr/>
          </a:p>
          <a:p>
            <a:pPr indent="0" lvl="0" marL="0" rtl="0" algn="l">
              <a:lnSpc>
                <a:spcPct val="100000"/>
              </a:lnSpc>
              <a:spcBef>
                <a:spcPts val="640"/>
              </a:spcBef>
              <a:spcAft>
                <a:spcPts val="0"/>
              </a:spcAft>
              <a:buClr>
                <a:srgbClr val="888888"/>
              </a:buClr>
              <a:buSzPts val="3200"/>
              <a:buNone/>
            </a:pPr>
            <a:r>
              <a:rPr lang="en-GB"/>
              <a:t>• Kit de formation</a:t>
            </a:r>
            <a:endParaRPr/>
          </a:p>
          <a:p>
            <a:pPr indent="0" lvl="0" marL="0" rtl="0" algn="l">
              <a:lnSpc>
                <a:spcPct val="100000"/>
              </a:lnSpc>
              <a:spcBef>
                <a:spcPts val="640"/>
              </a:spcBef>
              <a:spcAft>
                <a:spcPts val="0"/>
              </a:spcAft>
              <a:buClr>
                <a:srgbClr val="888888"/>
              </a:buClr>
              <a:buSzPts val="3200"/>
              <a:buNone/>
            </a:pPr>
            <a:r>
              <a:rPr lang="en-GB"/>
              <a:t>• Kit de stratégie d'organisation</a:t>
            </a:r>
            <a:endParaRPr/>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9" name="Shape 289"/>
        <p:cNvGrpSpPr/>
        <p:nvPr/>
      </p:nvGrpSpPr>
      <p:grpSpPr>
        <a:xfrm>
          <a:off x="0" y="0"/>
          <a:ext cx="0" cy="0"/>
          <a:chOff x="0" y="0"/>
          <a:chExt cx="0" cy="0"/>
        </a:xfrm>
      </p:grpSpPr>
      <p:sp>
        <p:nvSpPr>
          <p:cNvPr id="290" name="Google Shape;290;p28"/>
          <p:cNvSpPr txBox="1"/>
          <p:nvPr>
            <p:ph type="ctrTitle"/>
          </p:nvPr>
        </p:nvSpPr>
        <p:spPr>
          <a:xfrm>
            <a:off x="685800" y="810895"/>
            <a:ext cx="7772400" cy="1470025"/>
          </a:xfrm>
          <a:prstGeom prst="rect">
            <a:avLst/>
          </a:prstGeom>
          <a:noFill/>
          <a:ln>
            <a:noFill/>
          </a:ln>
        </p:spPr>
        <p:txBody>
          <a:bodyPr anchorCtr="0" anchor="ctr" bIns="45700" lIns="91425" spcFirstLastPara="1" rIns="91425" wrap="square" tIns="45700">
            <a:normAutofit/>
          </a:bodyPr>
          <a:lstStyle/>
          <a:p>
            <a:pPr indent="0" lvl="0" marL="0" rtl="0" algn="ctr">
              <a:lnSpc>
                <a:spcPct val="100000"/>
              </a:lnSpc>
              <a:spcBef>
                <a:spcPts val="0"/>
              </a:spcBef>
              <a:spcAft>
                <a:spcPts val="0"/>
              </a:spcAft>
              <a:buClr>
                <a:schemeClr val="dk1"/>
              </a:buClr>
              <a:buSzPts val="4400"/>
              <a:buFont typeface="Calibri"/>
              <a:buNone/>
            </a:pPr>
            <a:r>
              <a:rPr lang="en-GB" sz="4400">
                <a:solidFill>
                  <a:schemeClr val="dk1"/>
                </a:solidFill>
                <a:latin typeface="Calibri"/>
                <a:ea typeface="Calibri"/>
                <a:cs typeface="Calibri"/>
                <a:sym typeface="Calibri"/>
              </a:rPr>
              <a:t>Outils de communication</a:t>
            </a:r>
            <a:endParaRPr/>
          </a:p>
        </p:txBody>
      </p:sp>
      <p:sp>
        <p:nvSpPr>
          <p:cNvPr id="291" name="Google Shape;291;p28"/>
          <p:cNvSpPr txBox="1"/>
          <p:nvPr>
            <p:ph idx="1" type="subTitle"/>
          </p:nvPr>
        </p:nvSpPr>
        <p:spPr>
          <a:xfrm>
            <a:off x="994000" y="2396624"/>
            <a:ext cx="6400800" cy="2657400"/>
          </a:xfrm>
          <a:prstGeom prst="rect">
            <a:avLst/>
          </a:prstGeom>
          <a:noFill/>
          <a:ln>
            <a:noFill/>
          </a:ln>
        </p:spPr>
        <p:txBody>
          <a:bodyPr anchorCtr="0" anchor="t" bIns="45700" lIns="91425" spcFirstLastPara="1" rIns="91425" wrap="square" tIns="45700">
            <a:normAutofit fontScale="77500" lnSpcReduction="20000"/>
          </a:bodyPr>
          <a:lstStyle/>
          <a:p>
            <a:pPr indent="-457200" lvl="0" marL="457200" rtl="0" algn="l">
              <a:lnSpc>
                <a:spcPct val="100000"/>
              </a:lnSpc>
              <a:spcBef>
                <a:spcPts val="0"/>
              </a:spcBef>
              <a:spcAft>
                <a:spcPts val="0"/>
              </a:spcAft>
              <a:buClr>
                <a:srgbClr val="888888"/>
              </a:buClr>
              <a:buSzPct val="100000"/>
              <a:buFont typeface="Arial"/>
              <a:buChar char="•"/>
            </a:pPr>
            <a:r>
              <a:rPr lang="en-GB" sz="3800"/>
              <a:t>Guide de communication</a:t>
            </a:r>
            <a:endParaRPr/>
          </a:p>
          <a:p>
            <a:pPr indent="-457200" lvl="0" marL="457200" rtl="0" algn="l">
              <a:lnSpc>
                <a:spcPct val="100000"/>
              </a:lnSpc>
              <a:spcBef>
                <a:spcPts val="0"/>
              </a:spcBef>
              <a:spcAft>
                <a:spcPts val="0"/>
              </a:spcAft>
              <a:buClr>
                <a:srgbClr val="888888"/>
              </a:buClr>
              <a:buSzPct val="100000"/>
              <a:buFont typeface="Arial"/>
              <a:buChar char="•"/>
            </a:pPr>
            <a:r>
              <a:rPr lang="en-GB" sz="3800"/>
              <a:t>Charte visuelle commune</a:t>
            </a:r>
            <a:endParaRPr/>
          </a:p>
          <a:p>
            <a:pPr indent="-457200" lvl="0" marL="457200" rtl="0" algn="l">
              <a:lnSpc>
                <a:spcPct val="100000"/>
              </a:lnSpc>
              <a:spcBef>
                <a:spcPts val="589"/>
              </a:spcBef>
              <a:spcAft>
                <a:spcPts val="0"/>
              </a:spcAft>
              <a:buClr>
                <a:srgbClr val="888888"/>
              </a:buClr>
              <a:buSzPct val="100000"/>
              <a:buFont typeface="Arial"/>
              <a:buChar char="•"/>
            </a:pPr>
            <a:r>
              <a:rPr lang="en-GB" sz="3800"/>
              <a:t>Affiche modifiable</a:t>
            </a:r>
            <a:endParaRPr/>
          </a:p>
          <a:p>
            <a:pPr indent="-457200" lvl="0" marL="457200" rtl="0" algn="l">
              <a:lnSpc>
                <a:spcPct val="100000"/>
              </a:lnSpc>
              <a:spcBef>
                <a:spcPts val="589"/>
              </a:spcBef>
              <a:spcAft>
                <a:spcPts val="0"/>
              </a:spcAft>
              <a:buClr>
                <a:srgbClr val="888888"/>
              </a:buClr>
              <a:buSzPct val="100000"/>
              <a:buFont typeface="Arial"/>
              <a:buChar char="•"/>
            </a:pPr>
            <a:r>
              <a:rPr lang="en-GB" sz="3800"/>
              <a:t>Points de discussion</a:t>
            </a:r>
            <a:endParaRPr/>
          </a:p>
          <a:p>
            <a:pPr indent="-457200" lvl="0" marL="457200" rtl="0" algn="l">
              <a:lnSpc>
                <a:spcPct val="100000"/>
              </a:lnSpc>
              <a:spcBef>
                <a:spcPts val="589"/>
              </a:spcBef>
              <a:spcAft>
                <a:spcPts val="0"/>
              </a:spcAft>
              <a:buClr>
                <a:srgbClr val="888888"/>
              </a:buClr>
              <a:buSzPct val="100000"/>
              <a:buFont typeface="Arial"/>
              <a:buChar char="•"/>
            </a:pPr>
            <a:r>
              <a:rPr lang="en-GB" sz="3800"/>
              <a:t>Vidéo pour l'affichage en ligne</a:t>
            </a:r>
            <a:endParaRPr/>
          </a:p>
          <a:p>
            <a:pPr indent="-457200" lvl="0" marL="457200" rtl="0" algn="l">
              <a:lnSpc>
                <a:spcPct val="100000"/>
              </a:lnSpc>
              <a:spcBef>
                <a:spcPts val="589"/>
              </a:spcBef>
              <a:spcAft>
                <a:spcPts val="0"/>
              </a:spcAft>
              <a:buClr>
                <a:srgbClr val="888888"/>
              </a:buClr>
              <a:buSzPct val="100000"/>
              <a:buFont typeface="Arial"/>
              <a:buChar char="•"/>
            </a:pPr>
            <a:r>
              <a:rPr lang="en-GB" sz="3800"/>
              <a:t>Exemple de communiqué de presse</a:t>
            </a:r>
            <a:endParaRPr>
              <a:solidFill>
                <a:srgbClr val="FF0000"/>
              </a:solidFill>
            </a:endParaRPr>
          </a:p>
        </p:txBody>
      </p:sp>
      <p:pic>
        <p:nvPicPr>
          <p:cNvPr id="292" name="Google Shape;292;p28" title="learner 2_sparkle_transparent.png"/>
          <p:cNvPicPr preferRelativeResize="0"/>
          <p:nvPr/>
        </p:nvPicPr>
        <p:blipFill>
          <a:blip r:embed="rId3">
            <a:alphaModFix/>
          </a:blip>
          <a:stretch>
            <a:fillRect/>
          </a:stretch>
        </p:blipFill>
        <p:spPr>
          <a:xfrm rot="-1077854">
            <a:off x="5834095" y="1795333"/>
            <a:ext cx="2929536" cy="2929513"/>
          </a:xfrm>
          <a:prstGeom prst="rect">
            <a:avLst/>
          </a:prstGeom>
          <a:noFill/>
          <a:ln>
            <a:noFill/>
          </a:ln>
        </p:spPr>
      </p:pic>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7" name="Shape 297"/>
        <p:cNvGrpSpPr/>
        <p:nvPr/>
      </p:nvGrpSpPr>
      <p:grpSpPr>
        <a:xfrm>
          <a:off x="0" y="0"/>
          <a:ext cx="0" cy="0"/>
          <a:chOff x="0" y="0"/>
          <a:chExt cx="0" cy="0"/>
        </a:xfrm>
      </p:grpSpPr>
      <p:sp>
        <p:nvSpPr>
          <p:cNvPr id="298" name="Google Shape;298;p29"/>
          <p:cNvSpPr txBox="1"/>
          <p:nvPr>
            <p:ph type="ctrTitle"/>
          </p:nvPr>
        </p:nvSpPr>
        <p:spPr>
          <a:xfrm>
            <a:off x="685800" y="810895"/>
            <a:ext cx="7772400" cy="1470025"/>
          </a:xfrm>
          <a:prstGeom prst="rect">
            <a:avLst/>
          </a:prstGeom>
          <a:noFill/>
          <a:ln>
            <a:noFill/>
          </a:ln>
        </p:spPr>
        <p:txBody>
          <a:bodyPr anchorCtr="0" anchor="ctr" bIns="45700" lIns="91425" spcFirstLastPara="1" rIns="91425" wrap="square" tIns="45700">
            <a:normAutofit/>
          </a:bodyPr>
          <a:lstStyle/>
          <a:p>
            <a:pPr indent="0" lvl="0" marL="0" rtl="0" algn="ctr">
              <a:lnSpc>
                <a:spcPct val="100000"/>
              </a:lnSpc>
              <a:spcBef>
                <a:spcPts val="0"/>
              </a:spcBef>
              <a:spcAft>
                <a:spcPts val="0"/>
              </a:spcAft>
              <a:buClr>
                <a:schemeClr val="dk1"/>
              </a:buClr>
              <a:buSzPts val="4400"/>
              <a:buFont typeface="Calibri"/>
              <a:buNone/>
            </a:pPr>
            <a:r>
              <a:rPr lang="en-GB" sz="4400">
                <a:solidFill>
                  <a:schemeClr val="dk1"/>
                </a:solidFill>
                <a:latin typeface="Calibri"/>
                <a:ea typeface="Calibri"/>
                <a:cs typeface="Calibri"/>
                <a:sym typeface="Calibri"/>
              </a:rPr>
              <a:t>Outils de formation</a:t>
            </a:r>
            <a:endParaRPr/>
          </a:p>
        </p:txBody>
      </p:sp>
      <p:sp>
        <p:nvSpPr>
          <p:cNvPr id="299" name="Google Shape;299;p29"/>
          <p:cNvSpPr txBox="1"/>
          <p:nvPr>
            <p:ph idx="1" type="subTitle"/>
          </p:nvPr>
        </p:nvSpPr>
        <p:spPr>
          <a:xfrm>
            <a:off x="514351" y="2119678"/>
            <a:ext cx="8258174" cy="3141785"/>
          </a:xfrm>
          <a:prstGeom prst="rect">
            <a:avLst/>
          </a:prstGeom>
          <a:noFill/>
          <a:ln>
            <a:noFill/>
          </a:ln>
        </p:spPr>
        <p:txBody>
          <a:bodyPr anchorCtr="0" anchor="t" bIns="45700" lIns="91425" spcFirstLastPara="1" rIns="91425" wrap="square" tIns="45700">
            <a:normAutofit fontScale="92500"/>
          </a:bodyPr>
          <a:lstStyle/>
          <a:p>
            <a:pPr indent="-457231" lvl="0" marL="457200" rtl="0" algn="l">
              <a:lnSpc>
                <a:spcPct val="100000"/>
              </a:lnSpc>
              <a:spcBef>
                <a:spcPts val="0"/>
              </a:spcBef>
              <a:spcAft>
                <a:spcPts val="0"/>
              </a:spcAft>
              <a:buClr>
                <a:srgbClr val="888888"/>
              </a:buClr>
              <a:buSzPct val="100000"/>
              <a:buFont typeface="Arial"/>
              <a:buChar char="•"/>
            </a:pPr>
            <a:r>
              <a:rPr lang="en-GB" sz="2900"/>
              <a:t>Invitation à la formation</a:t>
            </a:r>
            <a:endParaRPr/>
          </a:p>
          <a:p>
            <a:pPr indent="-457231" lvl="0" marL="457200" rtl="0" algn="l">
              <a:lnSpc>
                <a:spcPct val="100000"/>
              </a:lnSpc>
              <a:spcBef>
                <a:spcPts val="0"/>
              </a:spcBef>
              <a:spcAft>
                <a:spcPts val="0"/>
              </a:spcAft>
              <a:buClr>
                <a:srgbClr val="888888"/>
              </a:buClr>
              <a:buSzPct val="100000"/>
              <a:buFont typeface="Arial"/>
              <a:buChar char="•"/>
            </a:pPr>
            <a:r>
              <a:rPr lang="en-GB" sz="2900"/>
              <a:t>Formulaire d'inscription</a:t>
            </a:r>
            <a:endParaRPr sz="2900"/>
          </a:p>
          <a:p>
            <a:pPr indent="-457231" lvl="0" marL="457200" rtl="0" algn="l">
              <a:lnSpc>
                <a:spcPct val="100000"/>
              </a:lnSpc>
              <a:spcBef>
                <a:spcPts val="0"/>
              </a:spcBef>
              <a:spcAft>
                <a:spcPts val="0"/>
              </a:spcAft>
              <a:buClr>
                <a:srgbClr val="888888"/>
              </a:buClr>
              <a:buSzPct val="100000"/>
              <a:buFont typeface="Arial"/>
              <a:buChar char="•"/>
            </a:pPr>
            <a:r>
              <a:rPr lang="en-GB" sz="2900"/>
              <a:t>Exemple de programme d'atelier</a:t>
            </a:r>
            <a:endParaRPr sz="2900"/>
          </a:p>
          <a:p>
            <a:pPr indent="-457231" lvl="0" marL="457200" rtl="0" algn="l">
              <a:lnSpc>
                <a:spcPct val="100000"/>
              </a:lnSpc>
              <a:spcBef>
                <a:spcPts val="0"/>
              </a:spcBef>
              <a:spcAft>
                <a:spcPts val="0"/>
              </a:spcAft>
              <a:buClr>
                <a:srgbClr val="888888"/>
              </a:buClr>
              <a:buSzPct val="100000"/>
              <a:buFont typeface="Arial"/>
              <a:buChar char="•"/>
            </a:pPr>
            <a:r>
              <a:rPr lang="en-GB" sz="2900"/>
              <a:t>Schéma de l'organisation de l'atelier</a:t>
            </a:r>
            <a:endParaRPr/>
          </a:p>
          <a:p>
            <a:pPr indent="-457231" lvl="0" marL="457200" rtl="0" algn="l">
              <a:lnSpc>
                <a:spcPct val="100000"/>
              </a:lnSpc>
              <a:spcBef>
                <a:spcPts val="0"/>
              </a:spcBef>
              <a:spcAft>
                <a:spcPts val="0"/>
              </a:spcAft>
              <a:buClr>
                <a:srgbClr val="888888"/>
              </a:buClr>
              <a:buSzPct val="100000"/>
              <a:buFont typeface="Arial"/>
              <a:buChar char="•"/>
            </a:pPr>
            <a:r>
              <a:rPr lang="en-GB" sz="2900"/>
              <a:t>PPT pour l'animation d'un atelier / Outil de formation</a:t>
            </a:r>
            <a:endParaRPr/>
          </a:p>
          <a:p>
            <a:pPr indent="-457231" lvl="0" marL="457200" rtl="0" algn="l">
              <a:lnSpc>
                <a:spcPct val="100000"/>
              </a:lnSpc>
              <a:spcBef>
                <a:spcPts val="0"/>
              </a:spcBef>
              <a:spcAft>
                <a:spcPts val="0"/>
              </a:spcAft>
              <a:buClr>
                <a:srgbClr val="888888"/>
              </a:buClr>
              <a:buSzPct val="100000"/>
              <a:buFont typeface="Arial"/>
              <a:buChar char="•"/>
            </a:pPr>
            <a:r>
              <a:rPr lang="en-GB" sz="2900"/>
              <a:t>Evaluation / self-evaluation questionnaire </a:t>
            </a:r>
            <a:endParaRPr/>
          </a:p>
          <a:p>
            <a:pPr indent="-457231" lvl="0" marL="457200" rtl="0" algn="l">
              <a:lnSpc>
                <a:spcPct val="100000"/>
              </a:lnSpc>
              <a:spcBef>
                <a:spcPts val="0"/>
              </a:spcBef>
              <a:spcAft>
                <a:spcPts val="0"/>
              </a:spcAft>
              <a:buClr>
                <a:srgbClr val="888888"/>
              </a:buClr>
              <a:buSzPct val="100000"/>
              <a:buFont typeface="Arial"/>
              <a:buChar char="•"/>
            </a:pPr>
            <a:r>
              <a:rPr lang="en-GB" sz="2900"/>
              <a:t>Certificat d'achèvement de l'atelier </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6" name="Shape 106"/>
        <p:cNvGrpSpPr/>
        <p:nvPr/>
      </p:nvGrpSpPr>
      <p:grpSpPr>
        <a:xfrm>
          <a:off x="0" y="0"/>
          <a:ext cx="0" cy="0"/>
          <a:chOff x="0" y="0"/>
          <a:chExt cx="0" cy="0"/>
        </a:xfrm>
      </p:grpSpPr>
      <p:sp>
        <p:nvSpPr>
          <p:cNvPr id="107" name="Google Shape;107;p3"/>
          <p:cNvSpPr txBox="1"/>
          <p:nvPr>
            <p:ph type="ctrTitle"/>
          </p:nvPr>
        </p:nvSpPr>
        <p:spPr>
          <a:xfrm>
            <a:off x="685800" y="810895"/>
            <a:ext cx="7772400" cy="1470025"/>
          </a:xfrm>
          <a:prstGeom prst="rect">
            <a:avLst/>
          </a:prstGeom>
          <a:noFill/>
          <a:ln>
            <a:noFill/>
          </a:ln>
        </p:spPr>
        <p:txBody>
          <a:bodyPr anchorCtr="0" anchor="ctr" bIns="45700" lIns="91425" spcFirstLastPara="1" rIns="91425" wrap="square" tIns="45700">
            <a:normAutofit/>
          </a:bodyPr>
          <a:lstStyle/>
          <a:p>
            <a:pPr indent="0" lvl="0" marL="0" rtl="0" algn="ctr">
              <a:lnSpc>
                <a:spcPct val="100000"/>
              </a:lnSpc>
              <a:spcBef>
                <a:spcPts val="0"/>
              </a:spcBef>
              <a:spcAft>
                <a:spcPts val="0"/>
              </a:spcAft>
              <a:buClr>
                <a:schemeClr val="dk1"/>
              </a:buClr>
              <a:buSzPts val="4400"/>
              <a:buFont typeface="Calibri"/>
              <a:buNone/>
            </a:pPr>
            <a:r>
              <a:rPr lang="en-GB"/>
              <a:t>Terminologie clé</a:t>
            </a:r>
            <a:endParaRPr/>
          </a:p>
        </p:txBody>
      </p:sp>
      <p:sp>
        <p:nvSpPr>
          <p:cNvPr id="108" name="Google Shape;108;p3"/>
          <p:cNvSpPr txBox="1"/>
          <p:nvPr>
            <p:ph idx="1" type="subTitle"/>
          </p:nvPr>
        </p:nvSpPr>
        <p:spPr>
          <a:xfrm>
            <a:off x="1000125" y="2743200"/>
            <a:ext cx="7324725" cy="1752600"/>
          </a:xfrm>
          <a:prstGeom prst="rect">
            <a:avLst/>
          </a:prstGeom>
          <a:noFill/>
          <a:ln>
            <a:noFill/>
          </a:ln>
        </p:spPr>
        <p:txBody>
          <a:bodyPr anchorCtr="0" anchor="t" bIns="45700" lIns="91425" spcFirstLastPara="1" rIns="91425" wrap="square" tIns="45700">
            <a:normAutofit/>
          </a:bodyPr>
          <a:lstStyle/>
          <a:p>
            <a:pPr indent="0" lvl="0" marL="0" rtl="0" algn="l">
              <a:lnSpc>
                <a:spcPct val="100000"/>
              </a:lnSpc>
              <a:spcBef>
                <a:spcPts val="0"/>
              </a:spcBef>
              <a:spcAft>
                <a:spcPts val="0"/>
              </a:spcAft>
              <a:buClr>
                <a:srgbClr val="888888"/>
              </a:buClr>
              <a:buSzPts val="3200"/>
              <a:buNone/>
            </a:pPr>
            <a:r>
              <a:rPr lang="en-GB"/>
              <a:t>• Signification de LGBTQIA+</a:t>
            </a:r>
            <a:endParaRPr/>
          </a:p>
          <a:p>
            <a:pPr indent="0" lvl="0" marL="0" rtl="0" algn="l">
              <a:lnSpc>
                <a:spcPct val="100000"/>
              </a:lnSpc>
              <a:spcBef>
                <a:spcPts val="592"/>
              </a:spcBef>
              <a:spcAft>
                <a:spcPts val="0"/>
              </a:spcAft>
              <a:buClr>
                <a:srgbClr val="888888"/>
              </a:buClr>
              <a:buSzPts val="3200"/>
              <a:buNone/>
            </a:pPr>
            <a:r>
              <a:rPr lang="en-GB"/>
              <a:t>• Genre et sexe</a:t>
            </a:r>
            <a:endParaRPr/>
          </a:p>
          <a:p>
            <a:pPr indent="0" lvl="0" marL="0" rtl="0" algn="l">
              <a:lnSpc>
                <a:spcPct val="100000"/>
              </a:lnSpc>
              <a:spcBef>
                <a:spcPts val="592"/>
              </a:spcBef>
              <a:spcAft>
                <a:spcPts val="0"/>
              </a:spcAft>
              <a:buClr>
                <a:srgbClr val="888888"/>
              </a:buClr>
              <a:buSzPts val="3200"/>
              <a:buNone/>
            </a:pPr>
            <a:r>
              <a:rPr lang="en-GB"/>
              <a:t>• Orientation sexuelle et identité de genre</a:t>
            </a:r>
            <a:endParaRPr/>
          </a:p>
        </p:txBody>
      </p:sp>
      <p:pic>
        <p:nvPicPr>
          <p:cNvPr id="109" name="Google Shape;109;p3" title="description-1.png"/>
          <p:cNvPicPr preferRelativeResize="0"/>
          <p:nvPr/>
        </p:nvPicPr>
        <p:blipFill>
          <a:blip r:embed="rId3">
            <a:alphaModFix/>
          </a:blip>
          <a:stretch>
            <a:fillRect/>
          </a:stretch>
        </p:blipFill>
        <p:spPr>
          <a:xfrm rot="454766">
            <a:off x="-419642" y="4368525"/>
            <a:ext cx="2053935" cy="1786949"/>
          </a:xfrm>
          <a:prstGeom prst="rect">
            <a:avLst/>
          </a:prstGeom>
          <a:noFill/>
          <a:ln>
            <a:noFill/>
          </a:ln>
        </p:spPr>
      </p:pic>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4" name="Shape 304"/>
        <p:cNvGrpSpPr/>
        <p:nvPr/>
      </p:nvGrpSpPr>
      <p:grpSpPr>
        <a:xfrm>
          <a:off x="0" y="0"/>
          <a:ext cx="0" cy="0"/>
          <a:chOff x="0" y="0"/>
          <a:chExt cx="0" cy="0"/>
        </a:xfrm>
      </p:grpSpPr>
      <p:sp>
        <p:nvSpPr>
          <p:cNvPr id="305" name="Google Shape;305;p30"/>
          <p:cNvSpPr txBox="1"/>
          <p:nvPr>
            <p:ph type="ctrTitle"/>
          </p:nvPr>
        </p:nvSpPr>
        <p:spPr>
          <a:xfrm>
            <a:off x="685800" y="810895"/>
            <a:ext cx="7772400" cy="1470025"/>
          </a:xfrm>
          <a:prstGeom prst="rect">
            <a:avLst/>
          </a:prstGeom>
          <a:noFill/>
          <a:ln>
            <a:noFill/>
          </a:ln>
        </p:spPr>
        <p:txBody>
          <a:bodyPr anchorCtr="0" anchor="ctr" bIns="45700" lIns="91425" spcFirstLastPara="1" rIns="91425" wrap="square" tIns="45700">
            <a:normAutofit/>
          </a:bodyPr>
          <a:lstStyle/>
          <a:p>
            <a:pPr indent="0" lvl="0" marL="0" rtl="0" algn="ctr">
              <a:lnSpc>
                <a:spcPct val="100000"/>
              </a:lnSpc>
              <a:spcBef>
                <a:spcPts val="0"/>
              </a:spcBef>
              <a:spcAft>
                <a:spcPts val="0"/>
              </a:spcAft>
              <a:buClr>
                <a:schemeClr val="dk1"/>
              </a:buClr>
              <a:buSzPts val="4400"/>
              <a:buFont typeface="Calibri"/>
              <a:buNone/>
            </a:pPr>
            <a:r>
              <a:rPr lang="en-GB" sz="4400">
                <a:solidFill>
                  <a:schemeClr val="dk1"/>
                </a:solidFill>
                <a:latin typeface="Calibri"/>
                <a:ea typeface="Calibri"/>
                <a:cs typeface="Calibri"/>
                <a:sym typeface="Calibri"/>
              </a:rPr>
              <a:t>Outils de stratégie organisationnelle</a:t>
            </a:r>
            <a:endParaRPr/>
          </a:p>
        </p:txBody>
      </p:sp>
      <p:sp>
        <p:nvSpPr>
          <p:cNvPr id="306" name="Google Shape;306;p30"/>
          <p:cNvSpPr txBox="1"/>
          <p:nvPr>
            <p:ph idx="1" type="subTitle"/>
          </p:nvPr>
        </p:nvSpPr>
        <p:spPr>
          <a:xfrm>
            <a:off x="1371600" y="2743200"/>
            <a:ext cx="7086600" cy="3173506"/>
          </a:xfrm>
          <a:prstGeom prst="rect">
            <a:avLst/>
          </a:prstGeom>
          <a:noFill/>
          <a:ln>
            <a:noFill/>
          </a:ln>
        </p:spPr>
        <p:txBody>
          <a:bodyPr anchorCtr="0" anchor="t" bIns="45700" lIns="91425" spcFirstLastPara="1" rIns="91425" wrap="square" tIns="45700">
            <a:normAutofit fontScale="92500" lnSpcReduction="10000"/>
          </a:bodyPr>
          <a:lstStyle/>
          <a:p>
            <a:pPr indent="-457231" lvl="0" marL="457200" rtl="0" algn="l">
              <a:lnSpc>
                <a:spcPct val="100000"/>
              </a:lnSpc>
              <a:spcBef>
                <a:spcPts val="0"/>
              </a:spcBef>
              <a:spcAft>
                <a:spcPts val="0"/>
              </a:spcAft>
              <a:buClr>
                <a:srgbClr val="888888"/>
              </a:buClr>
              <a:buSzPct val="100000"/>
              <a:buFont typeface="Arial"/>
              <a:buChar char="•"/>
            </a:pPr>
            <a:r>
              <a:rPr lang="en-GB" sz="2900"/>
              <a:t>Projets de politiques</a:t>
            </a:r>
            <a:endParaRPr/>
          </a:p>
          <a:p>
            <a:pPr indent="-457231" lvl="0" marL="457200" rtl="0" algn="l">
              <a:lnSpc>
                <a:spcPct val="100000"/>
              </a:lnSpc>
              <a:spcBef>
                <a:spcPts val="0"/>
              </a:spcBef>
              <a:spcAft>
                <a:spcPts val="0"/>
              </a:spcAft>
              <a:buClr>
                <a:srgbClr val="888888"/>
              </a:buClr>
              <a:buSzPct val="100000"/>
              <a:buFont typeface="Arial"/>
              <a:buChar char="•"/>
            </a:pPr>
            <a:r>
              <a:rPr lang="en-GB" sz="2900"/>
              <a:t>Profils des personnes clés impliquées dans le changement</a:t>
            </a:r>
            <a:endParaRPr/>
          </a:p>
          <a:p>
            <a:pPr indent="-457231" lvl="0" marL="457200" rtl="0" algn="l">
              <a:lnSpc>
                <a:spcPct val="100000"/>
              </a:lnSpc>
              <a:spcBef>
                <a:spcPts val="0"/>
              </a:spcBef>
              <a:spcAft>
                <a:spcPts val="0"/>
              </a:spcAft>
              <a:buClr>
                <a:srgbClr val="888888"/>
              </a:buClr>
              <a:buSzPct val="100000"/>
              <a:buFont typeface="Arial"/>
              <a:buChar char="•"/>
            </a:pPr>
            <a:r>
              <a:rPr lang="en-GB" sz="2900"/>
              <a:t>Modèles personnalisables pour les processus internes</a:t>
            </a:r>
            <a:endParaRPr/>
          </a:p>
          <a:p>
            <a:pPr indent="-457231" lvl="0" marL="457200" rtl="0" algn="l">
              <a:lnSpc>
                <a:spcPct val="100000"/>
              </a:lnSpc>
              <a:spcBef>
                <a:spcPts val="0"/>
              </a:spcBef>
              <a:spcAft>
                <a:spcPts val="0"/>
              </a:spcAft>
              <a:buClr>
                <a:srgbClr val="888888"/>
              </a:buClr>
              <a:buSzPct val="100000"/>
              <a:buFont typeface="Arial"/>
              <a:buChar char="•"/>
            </a:pPr>
            <a:r>
              <a:rPr lang="en-GB" sz="2900"/>
              <a:t>Changement de politique : Enquête sur les attentes</a:t>
            </a:r>
            <a:endParaRPr/>
          </a:p>
          <a:p>
            <a:pPr indent="-457231" lvl="0" marL="457200" rtl="0" algn="l">
              <a:lnSpc>
                <a:spcPct val="100000"/>
              </a:lnSpc>
              <a:spcBef>
                <a:spcPts val="0"/>
              </a:spcBef>
              <a:spcAft>
                <a:spcPts val="0"/>
              </a:spcAft>
              <a:buClr>
                <a:srgbClr val="888888"/>
              </a:buClr>
              <a:buSzPct val="100000"/>
              <a:buFont typeface="Arial"/>
              <a:buChar char="•"/>
            </a:pPr>
            <a:r>
              <a:rPr lang="en-GB" sz="2900"/>
              <a:t>Modèle de document de politique interne</a:t>
            </a:r>
            <a:endParaRPr sz="2900"/>
          </a:p>
        </p:txBody>
      </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1" name="Shape 311"/>
        <p:cNvGrpSpPr/>
        <p:nvPr/>
      </p:nvGrpSpPr>
      <p:grpSpPr>
        <a:xfrm>
          <a:off x="0" y="0"/>
          <a:ext cx="0" cy="0"/>
          <a:chOff x="0" y="0"/>
          <a:chExt cx="0" cy="0"/>
        </a:xfrm>
      </p:grpSpPr>
      <p:sp>
        <p:nvSpPr>
          <p:cNvPr id="312" name="Google Shape;312;p31"/>
          <p:cNvSpPr txBox="1"/>
          <p:nvPr>
            <p:ph type="ctrTitle"/>
          </p:nvPr>
        </p:nvSpPr>
        <p:spPr>
          <a:xfrm>
            <a:off x="685800" y="810895"/>
            <a:ext cx="7772400" cy="1470025"/>
          </a:xfrm>
          <a:prstGeom prst="rect">
            <a:avLst/>
          </a:prstGeom>
          <a:noFill/>
          <a:ln>
            <a:noFill/>
          </a:ln>
        </p:spPr>
        <p:txBody>
          <a:bodyPr anchorCtr="0" anchor="ctr" bIns="45700" lIns="91425" spcFirstLastPara="1" rIns="91425" wrap="square" tIns="45700">
            <a:normAutofit/>
          </a:bodyPr>
          <a:lstStyle/>
          <a:p>
            <a:pPr indent="0" lvl="0" marL="0" rtl="0" algn="ctr">
              <a:lnSpc>
                <a:spcPct val="100000"/>
              </a:lnSpc>
              <a:spcBef>
                <a:spcPts val="0"/>
              </a:spcBef>
              <a:spcAft>
                <a:spcPts val="0"/>
              </a:spcAft>
              <a:buClr>
                <a:schemeClr val="dk1"/>
              </a:buClr>
              <a:buSzPts val="4400"/>
              <a:buFont typeface="Calibri"/>
              <a:buNone/>
            </a:pPr>
            <a:r>
              <a:rPr lang="en-GB" sz="4400">
                <a:solidFill>
                  <a:schemeClr val="dk1"/>
                </a:solidFill>
                <a:latin typeface="Calibri"/>
                <a:ea typeface="Calibri"/>
                <a:cs typeface="Calibri"/>
                <a:sym typeface="Calibri"/>
              </a:rPr>
              <a:t>Mise en œuvre de la boîte à outils</a:t>
            </a:r>
            <a:endParaRPr/>
          </a:p>
        </p:txBody>
      </p:sp>
      <p:sp>
        <p:nvSpPr>
          <p:cNvPr id="313" name="Google Shape;313;p31"/>
          <p:cNvSpPr txBox="1"/>
          <p:nvPr>
            <p:ph idx="1" type="subTitle"/>
          </p:nvPr>
        </p:nvSpPr>
        <p:spPr>
          <a:xfrm>
            <a:off x="1371600" y="2743200"/>
            <a:ext cx="6400800" cy="1752600"/>
          </a:xfrm>
          <a:prstGeom prst="rect">
            <a:avLst/>
          </a:prstGeom>
          <a:noFill/>
          <a:ln>
            <a:noFill/>
          </a:ln>
        </p:spPr>
        <p:txBody>
          <a:bodyPr anchorCtr="0" anchor="t" bIns="45700" lIns="91425" spcFirstLastPara="1" rIns="91425" wrap="square" tIns="45700">
            <a:normAutofit/>
          </a:bodyPr>
          <a:lstStyle/>
          <a:p>
            <a:pPr indent="0" lvl="0" marL="0" rtl="0" algn="l">
              <a:lnSpc>
                <a:spcPct val="100000"/>
              </a:lnSpc>
              <a:spcBef>
                <a:spcPts val="0"/>
              </a:spcBef>
              <a:spcAft>
                <a:spcPts val="0"/>
              </a:spcAft>
              <a:buClr>
                <a:srgbClr val="888888"/>
              </a:buClr>
              <a:buSzPts val="3200"/>
              <a:buNone/>
            </a:pPr>
            <a:r>
              <a:rPr lang="en-GB">
                <a:solidFill>
                  <a:srgbClr val="888888"/>
                </a:solidFill>
              </a:rPr>
              <a:t>• Plans d'action</a:t>
            </a:r>
            <a:endParaRPr/>
          </a:p>
          <a:p>
            <a:pPr indent="0" lvl="0" marL="0" rtl="0" algn="l">
              <a:lnSpc>
                <a:spcPct val="100000"/>
              </a:lnSpc>
              <a:spcBef>
                <a:spcPts val="640"/>
              </a:spcBef>
              <a:spcAft>
                <a:spcPts val="0"/>
              </a:spcAft>
              <a:buClr>
                <a:srgbClr val="888888"/>
              </a:buClr>
              <a:buSzPts val="3200"/>
              <a:buNone/>
            </a:pPr>
            <a:r>
              <a:rPr lang="en-GB">
                <a:solidFill>
                  <a:srgbClr val="888888"/>
                </a:solidFill>
              </a:rPr>
              <a:t>• Engagement du personnel</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4" name="Shape 114"/>
        <p:cNvGrpSpPr/>
        <p:nvPr/>
      </p:nvGrpSpPr>
      <p:grpSpPr>
        <a:xfrm>
          <a:off x="0" y="0"/>
          <a:ext cx="0" cy="0"/>
          <a:chOff x="0" y="0"/>
          <a:chExt cx="0" cy="0"/>
        </a:xfrm>
      </p:grpSpPr>
      <p:sp>
        <p:nvSpPr>
          <p:cNvPr id="115" name="Google Shape;115;p4"/>
          <p:cNvSpPr txBox="1"/>
          <p:nvPr>
            <p:ph type="ctrTitle"/>
          </p:nvPr>
        </p:nvSpPr>
        <p:spPr>
          <a:xfrm>
            <a:off x="685800" y="810895"/>
            <a:ext cx="7772400" cy="1470025"/>
          </a:xfrm>
          <a:prstGeom prst="rect">
            <a:avLst/>
          </a:prstGeom>
          <a:noFill/>
          <a:ln>
            <a:noFill/>
          </a:ln>
        </p:spPr>
        <p:txBody>
          <a:bodyPr anchorCtr="0" anchor="ctr" bIns="45700" lIns="91425" spcFirstLastPara="1" rIns="91425" wrap="square" tIns="45700">
            <a:normAutofit/>
          </a:bodyPr>
          <a:lstStyle/>
          <a:p>
            <a:pPr indent="0" lvl="0" marL="0" rtl="0" algn="ctr">
              <a:lnSpc>
                <a:spcPct val="100000"/>
              </a:lnSpc>
              <a:spcBef>
                <a:spcPts val="0"/>
              </a:spcBef>
              <a:spcAft>
                <a:spcPts val="0"/>
              </a:spcAft>
              <a:buClr>
                <a:schemeClr val="dk1"/>
              </a:buClr>
              <a:buSzPts val="4400"/>
              <a:buFont typeface="Calibri"/>
              <a:buNone/>
            </a:pPr>
            <a:r>
              <a:rPr lang="en-GB" sz="4400">
                <a:solidFill>
                  <a:schemeClr val="dk1"/>
                </a:solidFill>
                <a:latin typeface="Calibri"/>
                <a:ea typeface="Calibri"/>
                <a:cs typeface="Calibri"/>
                <a:sym typeface="Calibri"/>
              </a:rPr>
              <a:t>Le genre sous la forme d’un spectre</a:t>
            </a:r>
            <a:endParaRPr/>
          </a:p>
        </p:txBody>
      </p:sp>
      <p:sp>
        <p:nvSpPr>
          <p:cNvPr id="116" name="Google Shape;116;p4"/>
          <p:cNvSpPr txBox="1"/>
          <p:nvPr>
            <p:ph idx="1" type="subTitle"/>
          </p:nvPr>
        </p:nvSpPr>
        <p:spPr>
          <a:xfrm>
            <a:off x="1371600" y="2743200"/>
            <a:ext cx="6781800" cy="1752600"/>
          </a:xfrm>
          <a:prstGeom prst="rect">
            <a:avLst/>
          </a:prstGeom>
          <a:noFill/>
          <a:ln>
            <a:noFill/>
          </a:ln>
        </p:spPr>
        <p:txBody>
          <a:bodyPr anchorCtr="0" anchor="t" bIns="45700" lIns="91425" spcFirstLastPara="1" rIns="91425" wrap="square" tIns="45700">
            <a:normAutofit/>
          </a:bodyPr>
          <a:lstStyle/>
          <a:p>
            <a:pPr indent="0" lvl="0" marL="0" rtl="0" algn="l">
              <a:lnSpc>
                <a:spcPct val="100000"/>
              </a:lnSpc>
              <a:spcBef>
                <a:spcPts val="0"/>
              </a:spcBef>
              <a:spcAft>
                <a:spcPts val="0"/>
              </a:spcAft>
              <a:buClr>
                <a:srgbClr val="888888"/>
              </a:buClr>
              <a:buSzPts val="3200"/>
              <a:buNone/>
            </a:pPr>
            <a:r>
              <a:rPr lang="en-GB">
                <a:solidFill>
                  <a:srgbClr val="888888"/>
                </a:solidFill>
              </a:rPr>
              <a:t>• Au-delà du masculin et du féminin</a:t>
            </a:r>
            <a:endParaRPr/>
          </a:p>
          <a:p>
            <a:pPr indent="0" lvl="0" marL="0" rtl="0" algn="l">
              <a:lnSpc>
                <a:spcPct val="100000"/>
              </a:lnSpc>
              <a:spcBef>
                <a:spcPts val="640"/>
              </a:spcBef>
              <a:spcAft>
                <a:spcPts val="0"/>
              </a:spcAft>
              <a:buClr>
                <a:srgbClr val="888888"/>
              </a:buClr>
              <a:buSzPts val="3200"/>
              <a:buNone/>
            </a:pPr>
            <a:r>
              <a:rPr lang="en-GB">
                <a:solidFill>
                  <a:srgbClr val="888888"/>
                </a:solidFill>
              </a:rPr>
              <a:t>• Non-binaire, fluide de genre, agenre</a:t>
            </a:r>
            <a:endParaRPr/>
          </a:p>
        </p:txBody>
      </p:sp>
      <p:pic>
        <p:nvPicPr>
          <p:cNvPr id="117" name="Google Shape;117;p4" title="description-3.png"/>
          <p:cNvPicPr preferRelativeResize="0"/>
          <p:nvPr/>
        </p:nvPicPr>
        <p:blipFill>
          <a:blip r:embed="rId3">
            <a:alphaModFix/>
          </a:blip>
          <a:stretch>
            <a:fillRect/>
          </a:stretch>
        </p:blipFill>
        <p:spPr>
          <a:xfrm rot="-948609">
            <a:off x="7472071" y="3558781"/>
            <a:ext cx="2452886" cy="2134043"/>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2" name="Shape 122"/>
        <p:cNvGrpSpPr/>
        <p:nvPr/>
      </p:nvGrpSpPr>
      <p:grpSpPr>
        <a:xfrm>
          <a:off x="0" y="0"/>
          <a:ext cx="0" cy="0"/>
          <a:chOff x="0" y="0"/>
          <a:chExt cx="0" cy="0"/>
        </a:xfrm>
      </p:grpSpPr>
      <p:sp>
        <p:nvSpPr>
          <p:cNvPr id="123" name="Google Shape;123;p5"/>
          <p:cNvSpPr txBox="1"/>
          <p:nvPr>
            <p:ph type="ctrTitle"/>
          </p:nvPr>
        </p:nvSpPr>
        <p:spPr>
          <a:xfrm>
            <a:off x="685800" y="810895"/>
            <a:ext cx="7772400" cy="1470025"/>
          </a:xfrm>
          <a:prstGeom prst="rect">
            <a:avLst/>
          </a:prstGeom>
          <a:noFill/>
          <a:ln>
            <a:noFill/>
          </a:ln>
        </p:spPr>
        <p:txBody>
          <a:bodyPr anchorCtr="0" anchor="ctr" bIns="45700" lIns="91425" spcFirstLastPara="1" rIns="91425" wrap="square" tIns="45700">
            <a:normAutofit/>
          </a:bodyPr>
          <a:lstStyle/>
          <a:p>
            <a:pPr indent="0" lvl="0" marL="0" rtl="0" algn="ctr">
              <a:lnSpc>
                <a:spcPct val="100000"/>
              </a:lnSpc>
              <a:spcBef>
                <a:spcPts val="0"/>
              </a:spcBef>
              <a:spcAft>
                <a:spcPts val="0"/>
              </a:spcAft>
              <a:buClr>
                <a:schemeClr val="dk1"/>
              </a:buClr>
              <a:buSzPts val="4400"/>
              <a:buFont typeface="Calibri"/>
              <a:buNone/>
            </a:pPr>
            <a:r>
              <a:rPr lang="en-GB" sz="4400">
                <a:solidFill>
                  <a:schemeClr val="dk1"/>
                </a:solidFill>
                <a:latin typeface="Calibri"/>
                <a:ea typeface="Calibri"/>
                <a:cs typeface="Calibri"/>
                <a:sym typeface="Calibri"/>
              </a:rPr>
              <a:t>Langage inclusif</a:t>
            </a:r>
            <a:endParaRPr/>
          </a:p>
        </p:txBody>
      </p:sp>
      <p:sp>
        <p:nvSpPr>
          <p:cNvPr id="124" name="Google Shape;124;p5"/>
          <p:cNvSpPr txBox="1"/>
          <p:nvPr>
            <p:ph idx="1" type="subTitle"/>
          </p:nvPr>
        </p:nvSpPr>
        <p:spPr>
          <a:xfrm>
            <a:off x="1371600" y="2743200"/>
            <a:ext cx="6400800" cy="1752600"/>
          </a:xfrm>
          <a:prstGeom prst="rect">
            <a:avLst/>
          </a:prstGeom>
          <a:noFill/>
          <a:ln>
            <a:noFill/>
          </a:ln>
        </p:spPr>
        <p:txBody>
          <a:bodyPr anchorCtr="0" anchor="t" bIns="45700" lIns="91425" spcFirstLastPara="1" rIns="91425" wrap="square" tIns="45700">
            <a:normAutofit/>
          </a:bodyPr>
          <a:lstStyle/>
          <a:p>
            <a:pPr indent="0" lvl="0" marL="0" rtl="0" algn="l">
              <a:lnSpc>
                <a:spcPct val="100000"/>
              </a:lnSpc>
              <a:spcBef>
                <a:spcPts val="0"/>
              </a:spcBef>
              <a:spcAft>
                <a:spcPts val="0"/>
              </a:spcAft>
              <a:buClr>
                <a:srgbClr val="888888"/>
              </a:buClr>
              <a:buSzPts val="3200"/>
              <a:buNone/>
            </a:pPr>
            <a:r>
              <a:rPr lang="en-GB">
                <a:solidFill>
                  <a:srgbClr val="888888"/>
                </a:solidFill>
              </a:rPr>
              <a:t>• Importance des pronoms</a:t>
            </a:r>
            <a:endParaRPr/>
          </a:p>
          <a:p>
            <a:pPr indent="0" lvl="0" marL="0" rtl="0" algn="l">
              <a:lnSpc>
                <a:spcPct val="100000"/>
              </a:lnSpc>
              <a:spcBef>
                <a:spcPts val="640"/>
              </a:spcBef>
              <a:spcAft>
                <a:spcPts val="0"/>
              </a:spcAft>
              <a:buClr>
                <a:srgbClr val="888888"/>
              </a:buClr>
              <a:buSzPts val="3200"/>
              <a:buNone/>
            </a:pPr>
            <a:r>
              <a:rPr lang="en-GB">
                <a:solidFill>
                  <a:srgbClr val="888888"/>
                </a:solidFill>
              </a:rPr>
              <a:t>• Une communication respectueuse</a:t>
            </a:r>
            <a:endParaRPr/>
          </a:p>
        </p:txBody>
      </p:sp>
      <p:pic>
        <p:nvPicPr>
          <p:cNvPr id="125" name="Google Shape;125;p5" title="description-2.png"/>
          <p:cNvPicPr preferRelativeResize="0"/>
          <p:nvPr/>
        </p:nvPicPr>
        <p:blipFill>
          <a:blip r:embed="rId3">
            <a:alphaModFix/>
          </a:blip>
          <a:stretch>
            <a:fillRect/>
          </a:stretch>
        </p:blipFill>
        <p:spPr>
          <a:xfrm rot="-1152083">
            <a:off x="6534105" y="3761657"/>
            <a:ext cx="2536166" cy="2206486"/>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0" name="Shape 130"/>
        <p:cNvGrpSpPr/>
        <p:nvPr/>
      </p:nvGrpSpPr>
      <p:grpSpPr>
        <a:xfrm>
          <a:off x="0" y="0"/>
          <a:ext cx="0" cy="0"/>
          <a:chOff x="0" y="0"/>
          <a:chExt cx="0" cy="0"/>
        </a:xfrm>
      </p:grpSpPr>
      <p:sp>
        <p:nvSpPr>
          <p:cNvPr id="131" name="Google Shape;131;p6"/>
          <p:cNvSpPr txBox="1"/>
          <p:nvPr>
            <p:ph type="ctrTitle"/>
          </p:nvPr>
        </p:nvSpPr>
        <p:spPr>
          <a:xfrm>
            <a:off x="685800" y="810895"/>
            <a:ext cx="7772400" cy="1470025"/>
          </a:xfrm>
          <a:prstGeom prst="rect">
            <a:avLst/>
          </a:prstGeom>
          <a:noFill/>
          <a:ln>
            <a:noFill/>
          </a:ln>
        </p:spPr>
        <p:txBody>
          <a:bodyPr anchorCtr="0" anchor="ctr" bIns="45700" lIns="91425" spcFirstLastPara="1" rIns="91425" wrap="square" tIns="45700">
            <a:normAutofit/>
          </a:bodyPr>
          <a:lstStyle/>
          <a:p>
            <a:pPr indent="0" lvl="0" marL="0" rtl="0" algn="ctr">
              <a:lnSpc>
                <a:spcPct val="100000"/>
              </a:lnSpc>
              <a:spcBef>
                <a:spcPts val="0"/>
              </a:spcBef>
              <a:spcAft>
                <a:spcPts val="0"/>
              </a:spcAft>
              <a:buClr>
                <a:schemeClr val="dk1"/>
              </a:buClr>
              <a:buSzPts val="4400"/>
              <a:buFont typeface="Calibri"/>
              <a:buNone/>
            </a:pPr>
            <a:r>
              <a:rPr lang="en-GB" sz="4400">
                <a:solidFill>
                  <a:schemeClr val="dk1"/>
                </a:solidFill>
                <a:latin typeface="Calibri"/>
                <a:ea typeface="Calibri"/>
                <a:cs typeface="Calibri"/>
                <a:sym typeface="Calibri"/>
              </a:rPr>
              <a:t>Formes de discrimination</a:t>
            </a:r>
            <a:endParaRPr/>
          </a:p>
        </p:txBody>
      </p:sp>
      <p:sp>
        <p:nvSpPr>
          <p:cNvPr id="132" name="Google Shape;132;p6"/>
          <p:cNvSpPr txBox="1"/>
          <p:nvPr>
            <p:ph idx="1" type="subTitle"/>
          </p:nvPr>
        </p:nvSpPr>
        <p:spPr>
          <a:xfrm>
            <a:off x="1371600" y="2743200"/>
            <a:ext cx="6400800" cy="1752600"/>
          </a:xfrm>
          <a:prstGeom prst="rect">
            <a:avLst/>
          </a:prstGeom>
          <a:noFill/>
          <a:ln>
            <a:noFill/>
          </a:ln>
        </p:spPr>
        <p:txBody>
          <a:bodyPr anchorCtr="0" anchor="t" bIns="45700" lIns="91425" spcFirstLastPara="1" rIns="91425" wrap="square" tIns="45700">
            <a:normAutofit/>
          </a:bodyPr>
          <a:lstStyle/>
          <a:p>
            <a:pPr indent="0" lvl="0" marL="0" rtl="0" algn="l">
              <a:lnSpc>
                <a:spcPct val="100000"/>
              </a:lnSpc>
              <a:spcBef>
                <a:spcPts val="0"/>
              </a:spcBef>
              <a:spcAft>
                <a:spcPts val="0"/>
              </a:spcAft>
              <a:buClr>
                <a:srgbClr val="888888"/>
              </a:buClr>
              <a:buSzPts val="3200"/>
              <a:buNone/>
            </a:pPr>
            <a:r>
              <a:rPr lang="en-GB">
                <a:solidFill>
                  <a:srgbClr val="888888"/>
                </a:solidFill>
              </a:rPr>
              <a:t>• Stéréotypes et préjugés</a:t>
            </a:r>
            <a:endParaRPr/>
          </a:p>
          <a:p>
            <a:pPr indent="0" lvl="0" marL="0" rtl="0" algn="l">
              <a:lnSpc>
                <a:spcPct val="100000"/>
              </a:lnSpc>
              <a:spcBef>
                <a:spcPts val="640"/>
              </a:spcBef>
              <a:spcAft>
                <a:spcPts val="0"/>
              </a:spcAft>
              <a:buClr>
                <a:srgbClr val="888888"/>
              </a:buClr>
              <a:buSzPts val="3200"/>
              <a:buNone/>
            </a:pPr>
            <a:r>
              <a:rPr lang="en-GB">
                <a:solidFill>
                  <a:srgbClr val="888888"/>
                </a:solidFill>
              </a:rPr>
              <a:t>• Discrimination structurelle</a:t>
            </a: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7" name="Shape 137"/>
        <p:cNvGrpSpPr/>
        <p:nvPr/>
      </p:nvGrpSpPr>
      <p:grpSpPr>
        <a:xfrm>
          <a:off x="0" y="0"/>
          <a:ext cx="0" cy="0"/>
          <a:chOff x="0" y="0"/>
          <a:chExt cx="0" cy="0"/>
        </a:xfrm>
      </p:grpSpPr>
      <p:sp>
        <p:nvSpPr>
          <p:cNvPr id="138" name="Google Shape;138;p7"/>
          <p:cNvSpPr txBox="1"/>
          <p:nvPr>
            <p:ph type="ctrTitle"/>
          </p:nvPr>
        </p:nvSpPr>
        <p:spPr>
          <a:xfrm>
            <a:off x="685800" y="810895"/>
            <a:ext cx="7772400" cy="1470025"/>
          </a:xfrm>
          <a:prstGeom prst="rect">
            <a:avLst/>
          </a:prstGeom>
          <a:noFill/>
          <a:ln>
            <a:noFill/>
          </a:ln>
        </p:spPr>
        <p:txBody>
          <a:bodyPr anchorCtr="0" anchor="ctr" bIns="45700" lIns="91425" spcFirstLastPara="1" rIns="91425" wrap="square" tIns="45700">
            <a:normAutofit/>
          </a:bodyPr>
          <a:lstStyle/>
          <a:p>
            <a:pPr indent="0" lvl="0" marL="0" rtl="0" algn="ctr">
              <a:lnSpc>
                <a:spcPct val="100000"/>
              </a:lnSpc>
              <a:spcBef>
                <a:spcPts val="0"/>
              </a:spcBef>
              <a:spcAft>
                <a:spcPts val="0"/>
              </a:spcAft>
              <a:buClr>
                <a:schemeClr val="dk1"/>
              </a:buClr>
              <a:buSzPts val="4400"/>
              <a:buFont typeface="Calibri"/>
              <a:buNone/>
            </a:pPr>
            <a:r>
              <a:rPr lang="en-GB"/>
              <a:t>Histoire des droits des personnes LGBTQIA+ dans l'UE</a:t>
            </a:r>
            <a:endParaRPr/>
          </a:p>
        </p:txBody>
      </p:sp>
      <p:sp>
        <p:nvSpPr>
          <p:cNvPr id="139" name="Google Shape;139;p7"/>
          <p:cNvSpPr txBox="1"/>
          <p:nvPr>
            <p:ph idx="1" type="subTitle"/>
          </p:nvPr>
        </p:nvSpPr>
        <p:spPr>
          <a:xfrm>
            <a:off x="1371600" y="2743200"/>
            <a:ext cx="6400800" cy="1752600"/>
          </a:xfrm>
          <a:prstGeom prst="rect">
            <a:avLst/>
          </a:prstGeom>
          <a:noFill/>
          <a:ln>
            <a:noFill/>
          </a:ln>
        </p:spPr>
        <p:txBody>
          <a:bodyPr anchorCtr="0" anchor="t" bIns="45700" lIns="91425" spcFirstLastPara="1" rIns="91425" wrap="square" tIns="45700">
            <a:normAutofit/>
          </a:bodyPr>
          <a:lstStyle/>
          <a:p>
            <a:pPr indent="0" lvl="0" marL="0" rtl="0" algn="l">
              <a:lnSpc>
                <a:spcPct val="100000"/>
              </a:lnSpc>
              <a:spcBef>
                <a:spcPts val="0"/>
              </a:spcBef>
              <a:spcAft>
                <a:spcPts val="0"/>
              </a:spcAft>
              <a:buClr>
                <a:srgbClr val="888888"/>
              </a:buClr>
              <a:buSzPts val="3200"/>
              <a:buNone/>
            </a:pPr>
            <a:r>
              <a:rPr lang="en-GB">
                <a:solidFill>
                  <a:srgbClr val="888888"/>
                </a:solidFill>
              </a:rPr>
              <a:t>• Principales étapes juridiques</a:t>
            </a:r>
            <a:endParaRPr/>
          </a:p>
          <a:p>
            <a:pPr indent="0" lvl="0" marL="0" rtl="0" algn="l">
              <a:lnSpc>
                <a:spcPct val="100000"/>
              </a:lnSpc>
              <a:spcBef>
                <a:spcPts val="640"/>
              </a:spcBef>
              <a:spcAft>
                <a:spcPts val="0"/>
              </a:spcAft>
              <a:buClr>
                <a:srgbClr val="888888"/>
              </a:buClr>
              <a:buSzPts val="3200"/>
              <a:buNone/>
            </a:pPr>
            <a:r>
              <a:rPr lang="en-GB">
                <a:solidFill>
                  <a:srgbClr val="888888"/>
                </a:solidFill>
              </a:rPr>
              <a:t>• Différences entre les pays</a:t>
            </a: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4" name="Shape 144"/>
        <p:cNvGrpSpPr/>
        <p:nvPr/>
      </p:nvGrpSpPr>
      <p:grpSpPr>
        <a:xfrm>
          <a:off x="0" y="0"/>
          <a:ext cx="0" cy="0"/>
          <a:chOff x="0" y="0"/>
          <a:chExt cx="0" cy="0"/>
        </a:xfrm>
      </p:grpSpPr>
      <p:sp>
        <p:nvSpPr>
          <p:cNvPr id="145" name="Google Shape;145;p8"/>
          <p:cNvSpPr txBox="1"/>
          <p:nvPr>
            <p:ph type="ctrTitle"/>
          </p:nvPr>
        </p:nvSpPr>
        <p:spPr>
          <a:xfrm>
            <a:off x="76200" y="829945"/>
            <a:ext cx="8991600" cy="1470025"/>
          </a:xfrm>
          <a:prstGeom prst="rect">
            <a:avLst/>
          </a:prstGeom>
          <a:noFill/>
          <a:ln>
            <a:noFill/>
          </a:ln>
        </p:spPr>
        <p:txBody>
          <a:bodyPr anchorCtr="0" anchor="ctr" bIns="45700" lIns="91425" spcFirstLastPara="1" rIns="91425" wrap="square" tIns="45700">
            <a:normAutofit/>
          </a:bodyPr>
          <a:lstStyle/>
          <a:p>
            <a:pPr indent="0" lvl="0" marL="0" rtl="0" algn="ctr">
              <a:lnSpc>
                <a:spcPct val="100000"/>
              </a:lnSpc>
              <a:spcBef>
                <a:spcPts val="0"/>
              </a:spcBef>
              <a:spcAft>
                <a:spcPts val="0"/>
              </a:spcAft>
              <a:buClr>
                <a:schemeClr val="dk1"/>
              </a:buClr>
              <a:buSzPts val="4400"/>
              <a:buFont typeface="Calibri"/>
              <a:buNone/>
            </a:pPr>
            <a:r>
              <a:rPr b="1" lang="en-GB"/>
              <a:t>2. Intersectionnalité dans l'éducation</a:t>
            </a:r>
            <a:endParaRPr/>
          </a:p>
        </p:txBody>
      </p:sp>
      <p:pic>
        <p:nvPicPr>
          <p:cNvPr id="146" name="Google Shape;146;p8" title="modul_2.png"/>
          <p:cNvPicPr preferRelativeResize="0"/>
          <p:nvPr/>
        </p:nvPicPr>
        <p:blipFill>
          <a:blip r:embed="rId3">
            <a:alphaModFix/>
          </a:blip>
          <a:stretch>
            <a:fillRect/>
          </a:stretch>
        </p:blipFill>
        <p:spPr>
          <a:xfrm>
            <a:off x="1175026" y="2158750"/>
            <a:ext cx="6793945" cy="3464925"/>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1" name="Shape 151"/>
        <p:cNvGrpSpPr/>
        <p:nvPr/>
      </p:nvGrpSpPr>
      <p:grpSpPr>
        <a:xfrm>
          <a:off x="0" y="0"/>
          <a:ext cx="0" cy="0"/>
          <a:chOff x="0" y="0"/>
          <a:chExt cx="0" cy="0"/>
        </a:xfrm>
      </p:grpSpPr>
      <p:sp>
        <p:nvSpPr>
          <p:cNvPr id="152" name="Google Shape;152;p9"/>
          <p:cNvSpPr txBox="1"/>
          <p:nvPr>
            <p:ph type="ctrTitle"/>
          </p:nvPr>
        </p:nvSpPr>
        <p:spPr>
          <a:xfrm>
            <a:off x="285750" y="810895"/>
            <a:ext cx="8172450" cy="1470025"/>
          </a:xfrm>
          <a:prstGeom prst="rect">
            <a:avLst/>
          </a:prstGeom>
          <a:noFill/>
          <a:ln>
            <a:noFill/>
          </a:ln>
        </p:spPr>
        <p:txBody>
          <a:bodyPr anchorCtr="0" anchor="ctr" bIns="45700" lIns="91425" spcFirstLastPara="1" rIns="91425" wrap="square" tIns="45700">
            <a:normAutofit/>
          </a:bodyPr>
          <a:lstStyle/>
          <a:p>
            <a:pPr indent="0" lvl="0" marL="0" rtl="0" algn="ctr">
              <a:lnSpc>
                <a:spcPct val="100000"/>
              </a:lnSpc>
              <a:spcBef>
                <a:spcPts val="0"/>
              </a:spcBef>
              <a:spcAft>
                <a:spcPts val="0"/>
              </a:spcAft>
              <a:buClr>
                <a:schemeClr val="dk1"/>
              </a:buClr>
              <a:buSzPts val="4400"/>
              <a:buFont typeface="Calibri"/>
              <a:buNone/>
            </a:pPr>
            <a:r>
              <a:rPr lang="en-GB" sz="4400">
                <a:solidFill>
                  <a:schemeClr val="dk1"/>
                </a:solidFill>
                <a:latin typeface="Calibri"/>
                <a:ea typeface="Calibri"/>
                <a:cs typeface="Calibri"/>
                <a:sym typeface="Calibri"/>
              </a:rPr>
              <a:t>Qu'est-ce que l'intersectionnalité ?</a:t>
            </a:r>
            <a:endParaRPr/>
          </a:p>
        </p:txBody>
      </p:sp>
      <p:sp>
        <p:nvSpPr>
          <p:cNvPr id="153" name="Google Shape;153;p9"/>
          <p:cNvSpPr txBox="1"/>
          <p:nvPr>
            <p:ph idx="1" type="subTitle"/>
          </p:nvPr>
        </p:nvSpPr>
        <p:spPr>
          <a:xfrm>
            <a:off x="1371600" y="2470875"/>
            <a:ext cx="6400800" cy="1752600"/>
          </a:xfrm>
          <a:prstGeom prst="rect">
            <a:avLst/>
          </a:prstGeom>
          <a:noFill/>
          <a:ln>
            <a:noFill/>
          </a:ln>
        </p:spPr>
        <p:txBody>
          <a:bodyPr anchorCtr="0" anchor="t" bIns="45700" lIns="91425" spcFirstLastPara="1" rIns="91425" wrap="square" tIns="45700">
            <a:normAutofit/>
          </a:bodyPr>
          <a:lstStyle/>
          <a:p>
            <a:pPr indent="0" lvl="0" marL="0" rtl="0" algn="l">
              <a:lnSpc>
                <a:spcPct val="100000"/>
              </a:lnSpc>
              <a:spcBef>
                <a:spcPts val="0"/>
              </a:spcBef>
              <a:spcAft>
                <a:spcPts val="0"/>
              </a:spcAft>
              <a:buClr>
                <a:srgbClr val="888888"/>
              </a:buClr>
              <a:buSzPts val="3200"/>
              <a:buNone/>
            </a:pPr>
            <a:r>
              <a:rPr lang="en-GB"/>
              <a:t>• Définition et origine</a:t>
            </a:r>
            <a:endParaRPr/>
          </a:p>
          <a:p>
            <a:pPr indent="0" lvl="0" marL="0" rtl="0" algn="l">
              <a:lnSpc>
                <a:spcPct val="100000"/>
              </a:lnSpc>
              <a:spcBef>
                <a:spcPts val="640"/>
              </a:spcBef>
              <a:spcAft>
                <a:spcPts val="0"/>
              </a:spcAft>
              <a:buClr>
                <a:srgbClr val="888888"/>
              </a:buClr>
              <a:buSzPts val="3200"/>
              <a:buNone/>
            </a:pPr>
            <a:r>
              <a:rPr lang="en-GB"/>
              <a:t>• La théorie de Kimberlé Crenshaw</a:t>
            </a:r>
            <a:endParaRPr/>
          </a:p>
        </p:txBody>
      </p:sp>
      <p:pic>
        <p:nvPicPr>
          <p:cNvPr id="154" name="Google Shape;154;p9" title="well.png"/>
          <p:cNvPicPr preferRelativeResize="0"/>
          <p:nvPr/>
        </p:nvPicPr>
        <p:blipFill>
          <a:blip r:embed="rId3">
            <a:alphaModFix/>
          </a:blip>
          <a:stretch>
            <a:fillRect/>
          </a:stretch>
        </p:blipFill>
        <p:spPr>
          <a:xfrm rot="-1063265">
            <a:off x="6627243" y="3239148"/>
            <a:ext cx="2599639" cy="2391628"/>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2013-01-27T09:14:16Z</dcterms:created>
</cp:coreProperties>
</file>